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2"/>
  </p:notesMasterIdLst>
  <p:sldIdLst>
    <p:sldId id="379" r:id="rId2"/>
    <p:sldId id="382" r:id="rId3"/>
    <p:sldId id="407" r:id="rId4"/>
    <p:sldId id="398" r:id="rId5"/>
    <p:sldId id="404" r:id="rId6"/>
    <p:sldId id="409" r:id="rId7"/>
    <p:sldId id="402" r:id="rId8"/>
    <p:sldId id="403" r:id="rId9"/>
    <p:sldId id="405" r:id="rId10"/>
    <p:sldId id="380"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B2D4"/>
    <a:srgbClr val="F1963B"/>
    <a:srgbClr val="00AA98"/>
    <a:srgbClr val="3AB7C4"/>
    <a:srgbClr val="F2F2F2"/>
    <a:srgbClr val="28A7E1"/>
    <a:srgbClr val="E15242"/>
    <a:srgbClr val="8BC145"/>
    <a:srgbClr val="16537F"/>
    <a:srgbClr val="3644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192" autoAdjust="0"/>
    <p:restoredTop sz="95205" autoAdjust="0"/>
  </p:normalViewPr>
  <p:slideViewPr>
    <p:cSldViewPr snapToGrid="0">
      <p:cViewPr>
        <p:scale>
          <a:sx n="100" d="100"/>
          <a:sy n="100" d="100"/>
        </p:scale>
        <p:origin x="-924" y="-23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D47AB5-B9B5-4C23-A733-2A8AEE268A60}" type="datetimeFigureOut">
              <a:rPr lang="zh-CN" altLang="en-US" smtClean="0"/>
              <a:pPr/>
              <a:t>2017/9/28 Thursday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000C00-462E-4DA5-8D7D-426AA94DE1BD}" type="slidenum">
              <a:rPr lang="zh-CN" altLang="en-US" smtClean="0"/>
              <a:pPr/>
              <a:t>‹#›</a:t>
            </a:fld>
            <a:endParaRPr lang="zh-CN" altLang="en-US"/>
          </a:p>
        </p:txBody>
      </p:sp>
    </p:spTree>
    <p:extLst>
      <p:ext uri="{BB962C8B-B14F-4D97-AF65-F5344CB8AC3E}">
        <p14:creationId xmlns:p14="http://schemas.microsoft.com/office/powerpoint/2010/main" val="1711778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6000C00-462E-4DA5-8D7D-426AA94DE1BD}" type="slidenum">
              <a:rPr lang="zh-CN" altLang="en-US" smtClean="0"/>
              <a:pPr/>
              <a:t>3</a:t>
            </a:fld>
            <a:endParaRPr lang="zh-CN" altLang="en-US"/>
          </a:p>
        </p:txBody>
      </p:sp>
    </p:spTree>
    <p:extLst>
      <p:ext uri="{BB962C8B-B14F-4D97-AF65-F5344CB8AC3E}">
        <p14:creationId xmlns:p14="http://schemas.microsoft.com/office/powerpoint/2010/main" val="29177617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grpSp>
        <p:nvGrpSpPr>
          <p:cNvPr id="25" name="组合 24"/>
          <p:cNvGrpSpPr/>
          <p:nvPr userDrawn="1"/>
        </p:nvGrpSpPr>
        <p:grpSpPr>
          <a:xfrm>
            <a:off x="8412885" y="496993"/>
            <a:ext cx="3525115" cy="294740"/>
            <a:chOff x="8412885" y="496993"/>
            <a:chExt cx="3525115" cy="294740"/>
          </a:xfrm>
        </p:grpSpPr>
        <p:sp>
          <p:nvSpPr>
            <p:cNvPr id="17" name="文本框 16"/>
            <p:cNvSpPr txBox="1"/>
            <p:nvPr/>
          </p:nvSpPr>
          <p:spPr>
            <a:xfrm>
              <a:off x="8412885" y="514734"/>
              <a:ext cx="2991715" cy="276999"/>
            </a:xfrm>
            <a:prstGeom prst="rect">
              <a:avLst/>
            </a:prstGeom>
            <a:noFill/>
          </p:spPr>
          <p:txBody>
            <a:bodyPr wrap="square" rtlCol="0">
              <a:spAutoFit/>
            </a:bodyPr>
            <a:lstStyle/>
            <a:p>
              <a:pPr algn="ctr"/>
              <a:r>
                <a:rPr lang="zh-CN" altLang="en-US" sz="1200" spc="300" dirty="0">
                  <a:solidFill>
                    <a:srgbClr val="94BEE4"/>
                  </a:solidFill>
                  <a:latin typeface="微软雅黑" panose="020B0503020204020204" pitchFamily="34" charset="-122"/>
                  <a:ea typeface="微软雅黑" panose="020B0503020204020204" pitchFamily="34" charset="-122"/>
                </a:rPr>
                <a:t>敏捷运</a:t>
              </a:r>
              <a:r>
                <a:rPr lang="zh-CN" altLang="en-US" sz="1200" spc="300" dirty="0" smtClean="0">
                  <a:solidFill>
                    <a:srgbClr val="94BEE4"/>
                  </a:solidFill>
                  <a:latin typeface="微软雅黑" panose="020B0503020204020204" pitchFamily="34" charset="-122"/>
                  <a:ea typeface="微软雅黑" panose="020B0503020204020204" pitchFamily="34" charset="-122"/>
                </a:rPr>
                <a:t>维，成就数字化业务</a:t>
              </a:r>
              <a:endParaRPr lang="zh-CN" altLang="en-US" sz="1200" spc="300" dirty="0">
                <a:solidFill>
                  <a:srgbClr val="94BEE4"/>
                </a:solidFill>
                <a:latin typeface="微软雅黑" panose="020B0503020204020204" pitchFamily="34" charset="-122"/>
                <a:ea typeface="微软雅黑" panose="020B0503020204020204" pitchFamily="34" charset="-122"/>
              </a:endParaRPr>
            </a:p>
          </p:txBody>
        </p:sp>
        <p:pic>
          <p:nvPicPr>
            <p:cNvPr id="24" name="图片 2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37990" y="496993"/>
              <a:ext cx="800010" cy="294740"/>
            </a:xfrm>
            <a:prstGeom prst="rect">
              <a:avLst/>
            </a:prstGeom>
          </p:spPr>
        </p:pic>
      </p:grpSp>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40226" y="0"/>
            <a:ext cx="1216565" cy="791733"/>
          </a:xfrm>
          <a:prstGeom prst="rect">
            <a:avLst/>
          </a:prstGeom>
        </p:spPr>
      </p:pic>
      <p:pic>
        <p:nvPicPr>
          <p:cNvPr id="3"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2174" y="0"/>
            <a:ext cx="1616565" cy="1090540"/>
          </a:xfrm>
          <a:prstGeom prst="rect">
            <a:avLst/>
          </a:prstGeom>
        </p:spPr>
      </p:pic>
      <p:cxnSp>
        <p:nvCxnSpPr>
          <p:cNvPr id="6" name="直接连接符 5"/>
          <p:cNvCxnSpPr/>
          <p:nvPr userDrawn="1"/>
        </p:nvCxnSpPr>
        <p:spPr>
          <a:xfrm>
            <a:off x="0" y="1090540"/>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5" name="文本占位符 7"/>
          <p:cNvSpPr>
            <a:spLocks noGrp="1"/>
          </p:cNvSpPr>
          <p:nvPr>
            <p:ph type="body" sz="quarter" idx="12" hasCustomPrompt="1"/>
          </p:nvPr>
        </p:nvSpPr>
        <p:spPr>
          <a:xfrm>
            <a:off x="469900" y="1374484"/>
            <a:ext cx="11379200" cy="5191415"/>
          </a:xfrm>
          <a:prstGeom prst="rect">
            <a:avLst/>
          </a:prstGeom>
        </p:spPr>
        <p:txBody>
          <a:bodyPr/>
          <a:lstStyle>
            <a:lvl1pPr marL="228600" indent="-228600">
              <a:buClr>
                <a:schemeClr val="accent2">
                  <a:lumMod val="75000"/>
                </a:schemeClr>
              </a:buClr>
              <a:buFont typeface="Wingdings" panose="05000000000000000000" pitchFamily="2" charset="2"/>
              <a:buChar char="Ø"/>
              <a:defRPr>
                <a:solidFill>
                  <a:srgbClr val="364461"/>
                </a:solidFill>
                <a:latin typeface="+mj-ea"/>
                <a:ea typeface="+mj-ea"/>
              </a:defRPr>
            </a:lvl1pPr>
            <a:lvl2pPr>
              <a:buClr>
                <a:schemeClr val="accent2">
                  <a:lumMod val="75000"/>
                </a:schemeClr>
              </a:buClr>
              <a:defRPr>
                <a:solidFill>
                  <a:srgbClr val="364461"/>
                </a:solidFill>
                <a:latin typeface="+mj-ea"/>
                <a:ea typeface="+mj-ea"/>
              </a:defRPr>
            </a:lvl2pPr>
            <a:lvl3pPr>
              <a:buClr>
                <a:schemeClr val="accent2">
                  <a:lumMod val="75000"/>
                </a:schemeClr>
              </a:buClr>
              <a:defRPr>
                <a:solidFill>
                  <a:srgbClr val="364461"/>
                </a:solidFill>
                <a:latin typeface="+mj-ea"/>
                <a:ea typeface="+mj-ea"/>
              </a:defRPr>
            </a:lvl3pPr>
            <a:lvl4pPr>
              <a:buClr>
                <a:schemeClr val="accent2">
                  <a:lumMod val="75000"/>
                </a:schemeClr>
              </a:buClr>
              <a:defRPr>
                <a:solidFill>
                  <a:srgbClr val="364461"/>
                </a:solidFill>
                <a:latin typeface="+mj-ea"/>
                <a:ea typeface="+mj-ea"/>
              </a:defRPr>
            </a:lvl4pPr>
            <a:lvl5pPr>
              <a:buClr>
                <a:schemeClr val="accent2">
                  <a:lumMod val="75000"/>
                </a:schemeClr>
              </a:buClr>
              <a:defRPr>
                <a:solidFill>
                  <a:srgbClr val="364461"/>
                </a:solidFill>
                <a:latin typeface="+mj-ea"/>
                <a:ea typeface="+mj-ea"/>
              </a:defRPr>
            </a:lvl5pPr>
          </a:lstStyle>
          <a:p>
            <a:pPr lvl="0"/>
            <a:r>
              <a:rPr lang="zh-CN" altLang="en-US" dirty="0" smtClean="0"/>
              <a:t> 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标题 10"/>
          <p:cNvSpPr>
            <a:spLocks noGrp="1"/>
          </p:cNvSpPr>
          <p:nvPr>
            <p:ph type="title"/>
          </p:nvPr>
        </p:nvSpPr>
        <p:spPr>
          <a:xfrm>
            <a:off x="1397000" y="378725"/>
            <a:ext cx="9309100" cy="589756"/>
          </a:xfrm>
          <a:prstGeom prst="rect">
            <a:avLst/>
          </a:prstGeom>
        </p:spPr>
        <p:txBody>
          <a:bodyPr anchor="ctr"/>
          <a:lstStyle>
            <a:lvl1pPr>
              <a:defRPr sz="3600">
                <a:solidFill>
                  <a:srgbClr val="364461"/>
                </a:solidFill>
              </a:defRPr>
            </a:lvl1pPr>
          </a:lstStyle>
          <a:p>
            <a:r>
              <a:rPr lang="zh-CN" altLang="en-US" dirty="0" smtClean="0"/>
              <a:t>单击此处编辑母版标题样式</a:t>
            </a:r>
            <a:endParaRPr lang="zh-CN" altLang="en-US" dirty="0"/>
          </a:p>
        </p:txBody>
      </p:sp>
      <p:sp>
        <p:nvSpPr>
          <p:cNvPr id="12" name="矩形 11"/>
          <p:cNvSpPr/>
          <p:nvPr userDrawn="1"/>
        </p:nvSpPr>
        <p:spPr>
          <a:xfrm>
            <a:off x="0" y="6727323"/>
            <a:ext cx="12192000" cy="147600"/>
          </a:xfrm>
          <a:prstGeom prst="rect">
            <a:avLst/>
          </a:prstGeom>
          <a:gradFill flip="none" rotWithShape="1">
            <a:gsLst>
              <a:gs pos="0">
                <a:srgbClr val="3DC583"/>
              </a:gs>
              <a:gs pos="10000">
                <a:srgbClr val="43B6A3"/>
              </a:gs>
              <a:gs pos="78000">
                <a:srgbClr val="49A4CB"/>
              </a:gs>
              <a:gs pos="100000">
                <a:srgbClr val="4B8DD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5167106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自定义版式">
    <p:bg>
      <p:bgPr>
        <a:solidFill>
          <a:srgbClr val="28A7E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4977557"/>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橙色底">
    <p:bg>
      <p:bgPr>
        <a:solidFill>
          <a:srgbClr val="16537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6537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绿色底">
    <p:bg>
      <p:bgPr>
        <a:solidFill>
          <a:srgbClr val="47B2D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03043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蓝色底">
    <p:bg>
      <p:bgPr>
        <a:solidFill>
          <a:srgbClr val="00AA9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8354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红色底">
    <p:bg>
      <p:bgPr>
        <a:solidFill>
          <a:srgbClr val="8BC14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76941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F1963B"/>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583766"/>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rgbClr val="E1524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01251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40226" y="0"/>
            <a:ext cx="1216565" cy="791733"/>
          </a:xfrm>
          <a:prstGeom prst="rect">
            <a:avLst/>
          </a:prstGeom>
        </p:spPr>
      </p:pic>
      <p:pic>
        <p:nvPicPr>
          <p:cNvPr id="3" name="图片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174" y="0"/>
            <a:ext cx="1616565" cy="1090540"/>
          </a:xfrm>
          <a:prstGeom prst="rect">
            <a:avLst/>
          </a:prstGeom>
        </p:spPr>
      </p:pic>
      <p:cxnSp>
        <p:nvCxnSpPr>
          <p:cNvPr id="6" name="直接连接符 5"/>
          <p:cNvCxnSpPr/>
          <p:nvPr userDrawn="1"/>
        </p:nvCxnSpPr>
        <p:spPr>
          <a:xfrm>
            <a:off x="0" y="1090540"/>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1" name="标题 10"/>
          <p:cNvSpPr>
            <a:spLocks noGrp="1"/>
          </p:cNvSpPr>
          <p:nvPr>
            <p:ph type="title"/>
          </p:nvPr>
        </p:nvSpPr>
        <p:spPr>
          <a:xfrm>
            <a:off x="1397000" y="378725"/>
            <a:ext cx="9309100" cy="589756"/>
          </a:xfrm>
          <a:prstGeom prst="rect">
            <a:avLst/>
          </a:prstGeom>
        </p:spPr>
        <p:txBody>
          <a:bodyPr anchor="ctr"/>
          <a:lstStyle>
            <a:lvl1pPr>
              <a:defRPr sz="3600">
                <a:solidFill>
                  <a:srgbClr val="364461"/>
                </a:solidFill>
              </a:defRPr>
            </a:lvl1pPr>
          </a:lstStyle>
          <a:p>
            <a:r>
              <a:rPr lang="zh-CN" altLang="en-US" dirty="0" smtClean="0"/>
              <a:t>单击此处编辑母版标题样式</a:t>
            </a:r>
            <a:endParaRPr lang="zh-CN" altLang="en-US" dirty="0"/>
          </a:p>
        </p:txBody>
      </p:sp>
      <p:sp>
        <p:nvSpPr>
          <p:cNvPr id="19" name="矩形 18"/>
          <p:cNvSpPr/>
          <p:nvPr userDrawn="1"/>
        </p:nvSpPr>
        <p:spPr>
          <a:xfrm>
            <a:off x="0" y="6727323"/>
            <a:ext cx="12192000" cy="147600"/>
          </a:xfrm>
          <a:prstGeom prst="rect">
            <a:avLst/>
          </a:prstGeom>
          <a:gradFill flip="none" rotWithShape="1">
            <a:gsLst>
              <a:gs pos="0">
                <a:srgbClr val="3DC583"/>
              </a:gs>
              <a:gs pos="10000">
                <a:srgbClr val="43B6A3"/>
              </a:gs>
              <a:gs pos="78000">
                <a:srgbClr val="49A4CB"/>
              </a:gs>
              <a:gs pos="100000">
                <a:srgbClr val="4B8DD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userDrawn="1"/>
        </p:nvGrpSpPr>
        <p:grpSpPr>
          <a:xfrm>
            <a:off x="8412885" y="496993"/>
            <a:ext cx="3525115" cy="294740"/>
            <a:chOff x="8412885" y="496993"/>
            <a:chExt cx="3525115" cy="294740"/>
          </a:xfrm>
        </p:grpSpPr>
        <p:pic>
          <p:nvPicPr>
            <p:cNvPr id="22" name="图片 2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137990" y="496993"/>
              <a:ext cx="800010" cy="294740"/>
            </a:xfrm>
            <a:prstGeom prst="rect">
              <a:avLst/>
            </a:prstGeom>
          </p:spPr>
        </p:pic>
        <p:sp>
          <p:nvSpPr>
            <p:cNvPr id="21" name="文本框 20"/>
            <p:cNvSpPr txBox="1"/>
            <p:nvPr/>
          </p:nvSpPr>
          <p:spPr>
            <a:xfrm>
              <a:off x="8412885" y="514734"/>
              <a:ext cx="2991715" cy="276999"/>
            </a:xfrm>
            <a:prstGeom prst="rect">
              <a:avLst/>
            </a:prstGeom>
            <a:noFill/>
          </p:spPr>
          <p:txBody>
            <a:bodyPr wrap="square" rtlCol="0">
              <a:spAutoFit/>
            </a:bodyPr>
            <a:lstStyle/>
            <a:p>
              <a:pPr algn="ctr"/>
              <a:r>
                <a:rPr lang="zh-CN" altLang="en-US" sz="1200" spc="300" dirty="0">
                  <a:solidFill>
                    <a:srgbClr val="94BEE4"/>
                  </a:solidFill>
                  <a:latin typeface="微软雅黑" panose="020B0503020204020204" pitchFamily="34" charset="-122"/>
                  <a:ea typeface="微软雅黑" panose="020B0503020204020204" pitchFamily="34" charset="-122"/>
                </a:rPr>
                <a:t>敏捷运</a:t>
              </a:r>
              <a:r>
                <a:rPr lang="zh-CN" altLang="en-US" sz="1200" spc="300" dirty="0" smtClean="0">
                  <a:solidFill>
                    <a:srgbClr val="94BEE4"/>
                  </a:solidFill>
                  <a:latin typeface="微软雅黑" panose="020B0503020204020204" pitchFamily="34" charset="-122"/>
                  <a:ea typeface="微软雅黑" panose="020B0503020204020204" pitchFamily="34" charset="-122"/>
                </a:rPr>
                <a:t>维，成就数字化业务</a:t>
              </a:r>
              <a:endParaRPr lang="zh-CN" altLang="en-US" sz="1200" spc="300" dirty="0">
                <a:solidFill>
                  <a:srgbClr val="94BEE4"/>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17280902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左右内容图形">
    <p:bg>
      <p:bgPr>
        <a:solidFill>
          <a:schemeClr val="bg1"/>
        </a:solidFill>
        <a:effectLst/>
      </p:bgPr>
    </p:bg>
    <p:spTree>
      <p:nvGrpSpPr>
        <p:cNvPr id="1" name=""/>
        <p:cNvGrpSpPr/>
        <p:nvPr/>
      </p:nvGrpSpPr>
      <p:grpSpPr>
        <a:xfrm>
          <a:off x="0" y="0"/>
          <a:ext cx="0" cy="0"/>
          <a:chOff x="0" y="0"/>
          <a:chExt cx="0" cy="0"/>
        </a:xfrm>
      </p:grpSpPr>
      <p:grpSp>
        <p:nvGrpSpPr>
          <p:cNvPr id="33" name="组合 32"/>
          <p:cNvGrpSpPr/>
          <p:nvPr userDrawn="1"/>
        </p:nvGrpSpPr>
        <p:grpSpPr>
          <a:xfrm>
            <a:off x="8412885" y="496993"/>
            <a:ext cx="3525115" cy="294740"/>
            <a:chOff x="8412885" y="496993"/>
            <a:chExt cx="3525115" cy="294740"/>
          </a:xfrm>
        </p:grpSpPr>
        <p:sp>
          <p:nvSpPr>
            <p:cNvPr id="34" name="文本框 33"/>
            <p:cNvSpPr txBox="1"/>
            <p:nvPr/>
          </p:nvSpPr>
          <p:spPr>
            <a:xfrm>
              <a:off x="8412885" y="514734"/>
              <a:ext cx="2991715" cy="276999"/>
            </a:xfrm>
            <a:prstGeom prst="rect">
              <a:avLst/>
            </a:prstGeom>
            <a:noFill/>
          </p:spPr>
          <p:txBody>
            <a:bodyPr wrap="square" rtlCol="0">
              <a:spAutoFit/>
            </a:bodyPr>
            <a:lstStyle/>
            <a:p>
              <a:pPr algn="ctr"/>
              <a:r>
                <a:rPr lang="zh-CN" altLang="en-US" sz="1200" spc="300" dirty="0">
                  <a:solidFill>
                    <a:srgbClr val="94BEE4"/>
                  </a:solidFill>
                  <a:latin typeface="微软雅黑" panose="020B0503020204020204" pitchFamily="34" charset="-122"/>
                  <a:ea typeface="微软雅黑" panose="020B0503020204020204" pitchFamily="34" charset="-122"/>
                </a:rPr>
                <a:t>敏捷运</a:t>
              </a:r>
              <a:r>
                <a:rPr lang="zh-CN" altLang="en-US" sz="1200" spc="300" dirty="0" smtClean="0">
                  <a:solidFill>
                    <a:srgbClr val="94BEE4"/>
                  </a:solidFill>
                  <a:latin typeface="微软雅黑" panose="020B0503020204020204" pitchFamily="34" charset="-122"/>
                  <a:ea typeface="微软雅黑" panose="020B0503020204020204" pitchFamily="34" charset="-122"/>
                </a:rPr>
                <a:t>维，成就数字化业务</a:t>
              </a:r>
              <a:endParaRPr lang="zh-CN" altLang="en-US" sz="1200" spc="300" dirty="0">
                <a:solidFill>
                  <a:srgbClr val="94BEE4"/>
                </a:solidFill>
                <a:latin typeface="微软雅黑" panose="020B0503020204020204" pitchFamily="34" charset="-122"/>
                <a:ea typeface="微软雅黑" panose="020B0503020204020204" pitchFamily="34" charset="-122"/>
              </a:endParaRPr>
            </a:p>
          </p:txBody>
        </p:sp>
        <p:pic>
          <p:nvPicPr>
            <p:cNvPr id="35" name="图片 3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37990" y="496993"/>
              <a:ext cx="800010" cy="294740"/>
            </a:xfrm>
            <a:prstGeom prst="rect">
              <a:avLst/>
            </a:prstGeom>
          </p:spPr>
        </p:pic>
      </p:grpSp>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40226" y="0"/>
            <a:ext cx="1216565" cy="791733"/>
          </a:xfrm>
          <a:prstGeom prst="rect">
            <a:avLst/>
          </a:prstGeom>
        </p:spPr>
      </p:pic>
      <p:pic>
        <p:nvPicPr>
          <p:cNvPr id="3"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2174" y="0"/>
            <a:ext cx="1616565" cy="1090540"/>
          </a:xfrm>
          <a:prstGeom prst="rect">
            <a:avLst/>
          </a:prstGeom>
        </p:spPr>
      </p:pic>
      <p:cxnSp>
        <p:nvCxnSpPr>
          <p:cNvPr id="6" name="直接连接符 5"/>
          <p:cNvCxnSpPr/>
          <p:nvPr userDrawn="1"/>
        </p:nvCxnSpPr>
        <p:spPr>
          <a:xfrm>
            <a:off x="0" y="1090540"/>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1" name="内容占位符 10"/>
          <p:cNvSpPr>
            <a:spLocks noGrp="1"/>
          </p:cNvSpPr>
          <p:nvPr>
            <p:ph sz="quarter" idx="13" hasCustomPrompt="1"/>
          </p:nvPr>
        </p:nvSpPr>
        <p:spPr>
          <a:xfrm>
            <a:off x="5435600" y="1374775"/>
            <a:ext cx="6477000" cy="5191125"/>
          </a:xfrm>
          <a:prstGeom prst="rect">
            <a:avLst/>
          </a:prstGeom>
        </p:spPr>
        <p:txBody>
          <a:bodyPr/>
          <a:lstStyle>
            <a:lvl1pPr marL="0" indent="0">
              <a:buNone/>
              <a:defRPr sz="2000">
                <a:solidFill>
                  <a:srgbClr val="364461"/>
                </a:solidFill>
                <a:latin typeface="+mj-ea"/>
                <a:ea typeface="+mj-ea"/>
              </a:defRPr>
            </a:lvl1pPr>
          </a:lstStyle>
          <a:p>
            <a:pPr lvl="0"/>
            <a:r>
              <a:rPr lang="zh-CN" altLang="en-US" dirty="0" smtClean="0"/>
              <a:t>单击添加图形表格媒体</a:t>
            </a:r>
            <a:endParaRPr lang="zh-CN" altLang="en-US" dirty="0"/>
          </a:p>
        </p:txBody>
      </p:sp>
      <p:sp>
        <p:nvSpPr>
          <p:cNvPr id="19" name="标题 10"/>
          <p:cNvSpPr>
            <a:spLocks noGrp="1"/>
          </p:cNvSpPr>
          <p:nvPr>
            <p:ph type="title"/>
          </p:nvPr>
        </p:nvSpPr>
        <p:spPr>
          <a:xfrm>
            <a:off x="1397000" y="378725"/>
            <a:ext cx="9309100" cy="589756"/>
          </a:xfrm>
          <a:prstGeom prst="rect">
            <a:avLst/>
          </a:prstGeom>
        </p:spPr>
        <p:txBody>
          <a:bodyPr anchor="ctr"/>
          <a:lstStyle>
            <a:lvl1pPr>
              <a:defRPr sz="3600">
                <a:solidFill>
                  <a:srgbClr val="364461"/>
                </a:solidFill>
              </a:defRPr>
            </a:lvl1pPr>
          </a:lstStyle>
          <a:p>
            <a:r>
              <a:rPr lang="zh-CN" altLang="en-US" dirty="0" smtClean="0"/>
              <a:t>单击此处编辑母版标题样式</a:t>
            </a:r>
            <a:endParaRPr lang="zh-CN" altLang="en-US" dirty="0"/>
          </a:p>
        </p:txBody>
      </p:sp>
      <p:sp>
        <p:nvSpPr>
          <p:cNvPr id="32" name="矩形 31"/>
          <p:cNvSpPr/>
          <p:nvPr userDrawn="1"/>
        </p:nvSpPr>
        <p:spPr>
          <a:xfrm>
            <a:off x="0" y="6727323"/>
            <a:ext cx="12192000" cy="147600"/>
          </a:xfrm>
          <a:prstGeom prst="rect">
            <a:avLst/>
          </a:prstGeom>
          <a:gradFill flip="none" rotWithShape="1">
            <a:gsLst>
              <a:gs pos="0">
                <a:srgbClr val="3DC583"/>
              </a:gs>
              <a:gs pos="10000">
                <a:srgbClr val="43B6A3"/>
              </a:gs>
              <a:gs pos="78000">
                <a:srgbClr val="49A4CB"/>
              </a:gs>
              <a:gs pos="100000">
                <a:srgbClr val="4B8DD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占位符 7"/>
          <p:cNvSpPr>
            <a:spLocks noGrp="1"/>
          </p:cNvSpPr>
          <p:nvPr>
            <p:ph type="body" sz="quarter" idx="12" hasCustomPrompt="1"/>
          </p:nvPr>
        </p:nvSpPr>
        <p:spPr>
          <a:xfrm>
            <a:off x="469900" y="1374484"/>
            <a:ext cx="4711700" cy="5191415"/>
          </a:xfrm>
          <a:prstGeom prst="rect">
            <a:avLst/>
          </a:prstGeom>
        </p:spPr>
        <p:txBody>
          <a:bodyPr/>
          <a:lstStyle>
            <a:lvl1pPr marL="228600" indent="-228600">
              <a:buClr>
                <a:schemeClr val="accent2">
                  <a:lumMod val="75000"/>
                </a:schemeClr>
              </a:buClr>
              <a:buFont typeface="Wingdings" panose="05000000000000000000" pitchFamily="2" charset="2"/>
              <a:buChar char="Ø"/>
              <a:defRPr sz="2000">
                <a:solidFill>
                  <a:srgbClr val="364461"/>
                </a:solidFill>
                <a:latin typeface="+mj-ea"/>
                <a:ea typeface="+mj-ea"/>
              </a:defRPr>
            </a:lvl1pPr>
            <a:lvl2pPr>
              <a:buClr>
                <a:schemeClr val="accent2">
                  <a:lumMod val="75000"/>
                </a:schemeClr>
              </a:buClr>
              <a:defRPr sz="1800">
                <a:solidFill>
                  <a:srgbClr val="364461"/>
                </a:solidFill>
                <a:latin typeface="+mj-ea"/>
                <a:ea typeface="+mj-ea"/>
              </a:defRPr>
            </a:lvl2pPr>
            <a:lvl3pPr>
              <a:buClr>
                <a:schemeClr val="accent2">
                  <a:lumMod val="75000"/>
                </a:schemeClr>
              </a:buClr>
              <a:defRPr sz="1600">
                <a:solidFill>
                  <a:srgbClr val="364461"/>
                </a:solidFill>
                <a:latin typeface="+mj-ea"/>
                <a:ea typeface="+mj-ea"/>
              </a:defRPr>
            </a:lvl3pPr>
            <a:lvl4pPr>
              <a:buClr>
                <a:schemeClr val="accent2">
                  <a:lumMod val="75000"/>
                </a:schemeClr>
              </a:buClr>
              <a:defRPr sz="1400">
                <a:solidFill>
                  <a:srgbClr val="364461"/>
                </a:solidFill>
                <a:latin typeface="+mj-ea"/>
                <a:ea typeface="+mj-ea"/>
              </a:defRPr>
            </a:lvl4pPr>
            <a:lvl5pPr>
              <a:buClr>
                <a:schemeClr val="accent2">
                  <a:lumMod val="75000"/>
                </a:schemeClr>
              </a:buClr>
              <a:defRPr sz="1400">
                <a:solidFill>
                  <a:srgbClr val="364461"/>
                </a:solidFill>
                <a:latin typeface="+mj-ea"/>
                <a:ea typeface="+mj-ea"/>
              </a:defRPr>
            </a:lvl5pPr>
          </a:lstStyle>
          <a:p>
            <a:pPr lvl="0"/>
            <a:r>
              <a:rPr lang="zh-CN" altLang="en-US" dirty="0" smtClean="0"/>
              <a:t> 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Tree>
    <p:extLst>
      <p:ext uri="{BB962C8B-B14F-4D97-AF65-F5344CB8AC3E}">
        <p14:creationId xmlns:p14="http://schemas.microsoft.com/office/powerpoint/2010/main" val="242347913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上下内容图形">
    <p:bg>
      <p:bgPr>
        <a:solidFill>
          <a:schemeClr val="bg1"/>
        </a:solidFill>
        <a:effectLst/>
      </p:bgPr>
    </p:bg>
    <p:spTree>
      <p:nvGrpSpPr>
        <p:cNvPr id="1" name=""/>
        <p:cNvGrpSpPr/>
        <p:nvPr/>
      </p:nvGrpSpPr>
      <p:grpSpPr>
        <a:xfrm>
          <a:off x="0" y="0"/>
          <a:ext cx="0" cy="0"/>
          <a:chOff x="0" y="0"/>
          <a:chExt cx="0" cy="0"/>
        </a:xfrm>
      </p:grpSpPr>
      <p:grpSp>
        <p:nvGrpSpPr>
          <p:cNvPr id="23" name="组合 22"/>
          <p:cNvGrpSpPr/>
          <p:nvPr userDrawn="1"/>
        </p:nvGrpSpPr>
        <p:grpSpPr>
          <a:xfrm>
            <a:off x="8412885" y="496993"/>
            <a:ext cx="3525115" cy="294740"/>
            <a:chOff x="8412885" y="496993"/>
            <a:chExt cx="3525115" cy="294740"/>
          </a:xfrm>
        </p:grpSpPr>
        <p:sp>
          <p:nvSpPr>
            <p:cNvPr id="24" name="文本框 23"/>
            <p:cNvSpPr txBox="1"/>
            <p:nvPr/>
          </p:nvSpPr>
          <p:spPr>
            <a:xfrm>
              <a:off x="8412885" y="514734"/>
              <a:ext cx="2991715" cy="276999"/>
            </a:xfrm>
            <a:prstGeom prst="rect">
              <a:avLst/>
            </a:prstGeom>
            <a:noFill/>
          </p:spPr>
          <p:txBody>
            <a:bodyPr wrap="square" rtlCol="0">
              <a:spAutoFit/>
            </a:bodyPr>
            <a:lstStyle/>
            <a:p>
              <a:pPr algn="ctr"/>
              <a:r>
                <a:rPr lang="zh-CN" altLang="en-US" sz="1200" spc="300" dirty="0">
                  <a:solidFill>
                    <a:srgbClr val="94BEE4"/>
                  </a:solidFill>
                  <a:latin typeface="微软雅黑" panose="020B0503020204020204" pitchFamily="34" charset="-122"/>
                  <a:ea typeface="微软雅黑" panose="020B0503020204020204" pitchFamily="34" charset="-122"/>
                </a:rPr>
                <a:t>敏捷运</a:t>
              </a:r>
              <a:r>
                <a:rPr lang="zh-CN" altLang="en-US" sz="1200" spc="300" dirty="0" smtClean="0">
                  <a:solidFill>
                    <a:srgbClr val="94BEE4"/>
                  </a:solidFill>
                  <a:latin typeface="微软雅黑" panose="020B0503020204020204" pitchFamily="34" charset="-122"/>
                  <a:ea typeface="微软雅黑" panose="020B0503020204020204" pitchFamily="34" charset="-122"/>
                </a:rPr>
                <a:t>维，成就数字化业务</a:t>
              </a:r>
              <a:endParaRPr lang="zh-CN" altLang="en-US" sz="1200" spc="300" dirty="0">
                <a:solidFill>
                  <a:srgbClr val="94BEE4"/>
                </a:solidFill>
                <a:latin typeface="微软雅黑" panose="020B0503020204020204" pitchFamily="34" charset="-122"/>
                <a:ea typeface="微软雅黑" panose="020B0503020204020204" pitchFamily="34" charset="-122"/>
              </a:endParaRPr>
            </a:p>
          </p:txBody>
        </p:sp>
        <p:pic>
          <p:nvPicPr>
            <p:cNvPr id="25" name="图片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37990" y="496993"/>
              <a:ext cx="800010" cy="294740"/>
            </a:xfrm>
            <a:prstGeom prst="rect">
              <a:avLst/>
            </a:prstGeom>
          </p:spPr>
        </p:pic>
      </p:grpSp>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40226" y="0"/>
            <a:ext cx="1216565" cy="791733"/>
          </a:xfrm>
          <a:prstGeom prst="rect">
            <a:avLst/>
          </a:prstGeom>
        </p:spPr>
      </p:pic>
      <p:pic>
        <p:nvPicPr>
          <p:cNvPr id="3"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2174" y="0"/>
            <a:ext cx="1616565" cy="1090540"/>
          </a:xfrm>
          <a:prstGeom prst="rect">
            <a:avLst/>
          </a:prstGeom>
        </p:spPr>
      </p:pic>
      <p:pic>
        <p:nvPicPr>
          <p:cNvPr id="4" name="图片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6711950"/>
            <a:ext cx="12192000" cy="146050"/>
          </a:xfrm>
          <a:prstGeom prst="rect">
            <a:avLst/>
          </a:prstGeom>
        </p:spPr>
      </p:pic>
      <p:cxnSp>
        <p:nvCxnSpPr>
          <p:cNvPr id="6" name="直接连接符 5"/>
          <p:cNvCxnSpPr/>
          <p:nvPr userDrawn="1"/>
        </p:nvCxnSpPr>
        <p:spPr>
          <a:xfrm>
            <a:off x="0" y="1090540"/>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3" name="文本占位符 7"/>
          <p:cNvSpPr>
            <a:spLocks noGrp="1"/>
          </p:cNvSpPr>
          <p:nvPr>
            <p:ph type="body" sz="quarter" idx="12"/>
          </p:nvPr>
        </p:nvSpPr>
        <p:spPr>
          <a:xfrm>
            <a:off x="469900" y="1374485"/>
            <a:ext cx="10686962" cy="736742"/>
          </a:xfrm>
          <a:prstGeom prst="rect">
            <a:avLst/>
          </a:prstGeom>
        </p:spPr>
        <p:txBody>
          <a:bodyPr/>
          <a:lstStyle>
            <a:lvl1pPr marL="0" indent="0" algn="ctr">
              <a:buFont typeface="Wingdings" panose="05000000000000000000" pitchFamily="2" charset="2"/>
              <a:buNone/>
              <a:defRPr sz="2000">
                <a:solidFill>
                  <a:srgbClr val="364461"/>
                </a:solidFill>
                <a:latin typeface="+mj-ea"/>
                <a:ea typeface="+mj-ea"/>
              </a:defRPr>
            </a:lvl1pPr>
            <a:lvl2pPr>
              <a:defRPr>
                <a:solidFill>
                  <a:srgbClr val="364461"/>
                </a:solidFill>
                <a:latin typeface="+mj-ea"/>
                <a:ea typeface="+mj-ea"/>
              </a:defRPr>
            </a:lvl2pPr>
            <a:lvl3pPr>
              <a:defRPr>
                <a:solidFill>
                  <a:srgbClr val="364461"/>
                </a:solidFill>
                <a:latin typeface="+mj-ea"/>
                <a:ea typeface="+mj-ea"/>
              </a:defRPr>
            </a:lvl3pPr>
            <a:lvl4pPr>
              <a:defRPr>
                <a:solidFill>
                  <a:srgbClr val="364461"/>
                </a:solidFill>
                <a:latin typeface="+mj-ea"/>
                <a:ea typeface="+mj-ea"/>
              </a:defRPr>
            </a:lvl4pPr>
            <a:lvl5pPr>
              <a:defRPr>
                <a:solidFill>
                  <a:srgbClr val="364461"/>
                </a:solidFill>
                <a:latin typeface="+mj-ea"/>
                <a:ea typeface="+mj-ea"/>
              </a:defRPr>
            </a:lvl5pPr>
          </a:lstStyle>
          <a:p>
            <a:pPr lvl="0"/>
            <a:r>
              <a:rPr lang="zh-CN" altLang="en-US" dirty="0" smtClean="0"/>
              <a:t>单击此处编辑母版文本样式</a:t>
            </a:r>
          </a:p>
        </p:txBody>
      </p:sp>
      <p:sp>
        <p:nvSpPr>
          <p:cNvPr id="11" name="内容占位符 10"/>
          <p:cNvSpPr>
            <a:spLocks noGrp="1"/>
          </p:cNvSpPr>
          <p:nvPr>
            <p:ph sz="quarter" idx="13" hasCustomPrompt="1"/>
          </p:nvPr>
        </p:nvSpPr>
        <p:spPr>
          <a:xfrm>
            <a:off x="1724024" y="2277843"/>
            <a:ext cx="8601075" cy="4267491"/>
          </a:xfrm>
          <a:prstGeom prst="rect">
            <a:avLst/>
          </a:prstGeom>
        </p:spPr>
        <p:txBody>
          <a:bodyPr/>
          <a:lstStyle>
            <a:lvl1pPr marL="0" indent="0">
              <a:buNone/>
              <a:defRPr sz="2000">
                <a:solidFill>
                  <a:srgbClr val="364461"/>
                </a:solidFill>
                <a:latin typeface="+mj-ea"/>
                <a:ea typeface="+mj-ea"/>
              </a:defRPr>
            </a:lvl1pPr>
          </a:lstStyle>
          <a:p>
            <a:pPr lvl="0"/>
            <a:r>
              <a:rPr lang="zh-CN" altLang="en-US" dirty="0" smtClean="0"/>
              <a:t>单击添加图形表格媒体</a:t>
            </a:r>
            <a:endParaRPr lang="zh-CN" altLang="en-US" dirty="0"/>
          </a:p>
        </p:txBody>
      </p:sp>
      <p:sp>
        <p:nvSpPr>
          <p:cNvPr id="12" name="标题 10"/>
          <p:cNvSpPr>
            <a:spLocks noGrp="1"/>
          </p:cNvSpPr>
          <p:nvPr>
            <p:ph type="title"/>
          </p:nvPr>
        </p:nvSpPr>
        <p:spPr>
          <a:xfrm>
            <a:off x="1397000" y="378725"/>
            <a:ext cx="9309100" cy="589756"/>
          </a:xfrm>
          <a:prstGeom prst="rect">
            <a:avLst/>
          </a:prstGeom>
        </p:spPr>
        <p:txBody>
          <a:bodyPr anchor="ctr"/>
          <a:lstStyle>
            <a:lvl1pPr>
              <a:defRPr sz="3600">
                <a:solidFill>
                  <a:srgbClr val="364461"/>
                </a:solidFill>
              </a:defRPr>
            </a:lvl1pPr>
          </a:lstStyle>
          <a:p>
            <a:r>
              <a:rPr lang="zh-CN" altLang="en-US" smtClean="0"/>
              <a:t>单击此处编辑母版标题样式</a:t>
            </a:r>
            <a:endParaRPr lang="zh-CN" altLang="en-US"/>
          </a:p>
        </p:txBody>
      </p:sp>
    </p:spTree>
    <p:extLst>
      <p:ext uri="{BB962C8B-B14F-4D97-AF65-F5344CB8AC3E}">
        <p14:creationId xmlns:p14="http://schemas.microsoft.com/office/powerpoint/2010/main" val="285397404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首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390932" y="4829301"/>
            <a:ext cx="1410134" cy="1410134"/>
          </a:xfrm>
          <a:prstGeom prst="rect">
            <a:avLst/>
          </a:prstGeom>
        </p:spPr>
      </p:pic>
      <p:pic>
        <p:nvPicPr>
          <p:cNvPr id="6" name="图片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341426" y="2067541"/>
            <a:ext cx="5509145" cy="1907559"/>
          </a:xfrm>
          <a:prstGeom prst="rect">
            <a:avLst/>
          </a:prstGeom>
        </p:spPr>
      </p:pic>
    </p:spTree>
    <p:extLst>
      <p:ext uri="{BB962C8B-B14F-4D97-AF65-F5344CB8AC3E}">
        <p14:creationId xmlns:p14="http://schemas.microsoft.com/office/powerpoint/2010/main" val="226756675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PT标题">
    <p:bg>
      <p:bgPr>
        <a:solidFill>
          <a:schemeClr val="bg1"/>
        </a:solidFill>
        <a:effectLst/>
      </p:bgPr>
    </p:bg>
    <p:spTree>
      <p:nvGrpSpPr>
        <p:cNvPr id="1" name=""/>
        <p:cNvGrpSpPr/>
        <p:nvPr/>
      </p:nvGrpSpPr>
      <p:grpSpPr>
        <a:xfrm>
          <a:off x="0" y="0"/>
          <a:ext cx="0" cy="0"/>
          <a:chOff x="0" y="0"/>
          <a:chExt cx="0" cy="0"/>
        </a:xfrm>
      </p:grpSpPr>
      <p:cxnSp>
        <p:nvCxnSpPr>
          <p:cNvPr id="13" name="直接连接符 12"/>
          <p:cNvCxnSpPr/>
          <p:nvPr userDrawn="1"/>
        </p:nvCxnSpPr>
        <p:spPr>
          <a:xfrm>
            <a:off x="0" y="1090540"/>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18" name="图片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2191999" cy="6857999"/>
          </a:xfrm>
          <a:prstGeom prst="rect">
            <a:avLst/>
          </a:prstGeom>
        </p:spPr>
      </p:pic>
      <p:sp>
        <p:nvSpPr>
          <p:cNvPr id="25" name="Title 1"/>
          <p:cNvSpPr>
            <a:spLocks noGrp="1"/>
          </p:cNvSpPr>
          <p:nvPr>
            <p:ph type="title"/>
          </p:nvPr>
        </p:nvSpPr>
        <p:spPr>
          <a:xfrm>
            <a:off x="1578114" y="2771776"/>
            <a:ext cx="10515600" cy="819150"/>
          </a:xfrm>
          <a:prstGeom prst="rect">
            <a:avLst/>
          </a:prstGeom>
        </p:spPr>
        <p:txBody>
          <a:bodyPr anchor="ctr"/>
          <a:lstStyle>
            <a:lvl1pPr>
              <a:defRPr sz="4400">
                <a:solidFill>
                  <a:schemeClr val="bg1"/>
                </a:solidFill>
              </a:defRPr>
            </a:lvl1pPr>
          </a:lstStyle>
          <a:p>
            <a:r>
              <a:rPr lang="zh-CN" altLang="en-US" dirty="0" smtClean="0"/>
              <a:t>单击此处编辑母版标题样式</a:t>
            </a:r>
            <a:endParaRPr lang="en-US" dirty="0"/>
          </a:p>
        </p:txBody>
      </p:sp>
      <p:sp>
        <p:nvSpPr>
          <p:cNvPr id="5" name="文本占位符 4"/>
          <p:cNvSpPr>
            <a:spLocks noGrp="1"/>
          </p:cNvSpPr>
          <p:nvPr>
            <p:ph type="body" sz="quarter" idx="10" hasCustomPrompt="1"/>
          </p:nvPr>
        </p:nvSpPr>
        <p:spPr>
          <a:xfrm>
            <a:off x="1578114" y="3918052"/>
            <a:ext cx="8591550" cy="485775"/>
          </a:xfrm>
          <a:prstGeom prst="rect">
            <a:avLst/>
          </a:prstGeom>
        </p:spPr>
        <p:txBody>
          <a:bodyPr anchor="ctr"/>
          <a:lstStyle>
            <a:lvl1pPr marL="0" indent="0" algn="l" defTabSz="914400" rtl="0" eaLnBrk="1" latinLnBrk="0" hangingPunct="1">
              <a:lnSpc>
                <a:spcPct val="90000"/>
              </a:lnSpc>
              <a:spcBef>
                <a:spcPct val="0"/>
              </a:spcBef>
              <a:buNone/>
              <a:defRPr lang="zh-CN" altLang="en-US" sz="1800" kern="1200" spc="0" dirty="0" smtClean="0">
                <a:solidFill>
                  <a:srgbClr val="94BEE4"/>
                </a:solidFill>
                <a:latin typeface="微软雅黑" panose="020B0503020204020204" pitchFamily="34" charset="-122"/>
                <a:ea typeface="微软雅黑" panose="020B0503020204020204" pitchFamily="34" charset="-122"/>
                <a:cs typeface="+mn-cs"/>
              </a:defRPr>
            </a:lvl1pPr>
          </a:lstStyle>
          <a:p>
            <a:pPr lvl="0"/>
            <a:r>
              <a:rPr lang="zh-CN" altLang="en-US" dirty="0" smtClean="0"/>
              <a:t>单击此处编辑副标题</a:t>
            </a:r>
          </a:p>
        </p:txBody>
      </p:sp>
      <p:pic>
        <p:nvPicPr>
          <p:cNvPr id="26" name="图片 2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578114" y="595313"/>
            <a:ext cx="3031987" cy="1324430"/>
          </a:xfrm>
          <a:prstGeom prst="rect">
            <a:avLst/>
          </a:prstGeom>
        </p:spPr>
      </p:pic>
      <p:grpSp>
        <p:nvGrpSpPr>
          <p:cNvPr id="27" name="组合 26"/>
          <p:cNvGrpSpPr/>
          <p:nvPr userDrawn="1"/>
        </p:nvGrpSpPr>
        <p:grpSpPr>
          <a:xfrm>
            <a:off x="8362085" y="496993"/>
            <a:ext cx="3525115" cy="294740"/>
            <a:chOff x="8412885" y="496993"/>
            <a:chExt cx="3525115" cy="294740"/>
          </a:xfrm>
        </p:grpSpPr>
        <p:sp>
          <p:nvSpPr>
            <p:cNvPr id="29" name="文本框 28"/>
            <p:cNvSpPr txBox="1"/>
            <p:nvPr/>
          </p:nvSpPr>
          <p:spPr>
            <a:xfrm>
              <a:off x="8412885" y="514734"/>
              <a:ext cx="2991715" cy="276999"/>
            </a:xfrm>
            <a:prstGeom prst="rect">
              <a:avLst/>
            </a:prstGeom>
            <a:noFill/>
          </p:spPr>
          <p:txBody>
            <a:bodyPr wrap="square" rtlCol="0">
              <a:spAutoFit/>
            </a:bodyPr>
            <a:lstStyle/>
            <a:p>
              <a:pPr algn="ctr"/>
              <a:r>
                <a:rPr lang="zh-CN" altLang="en-US" sz="1200" spc="300" dirty="0">
                  <a:solidFill>
                    <a:srgbClr val="94BEE4"/>
                  </a:solidFill>
                  <a:latin typeface="微软雅黑" panose="020B0503020204020204" pitchFamily="34" charset="-122"/>
                  <a:ea typeface="微软雅黑" panose="020B0503020204020204" pitchFamily="34" charset="-122"/>
                </a:rPr>
                <a:t>敏捷运</a:t>
              </a:r>
              <a:r>
                <a:rPr lang="zh-CN" altLang="en-US" sz="1200" spc="300" dirty="0" smtClean="0">
                  <a:solidFill>
                    <a:srgbClr val="94BEE4"/>
                  </a:solidFill>
                  <a:latin typeface="微软雅黑" panose="020B0503020204020204" pitchFamily="34" charset="-122"/>
                  <a:ea typeface="微软雅黑" panose="020B0503020204020204" pitchFamily="34" charset="-122"/>
                </a:rPr>
                <a:t>维，成就数字化业务</a:t>
              </a:r>
              <a:endParaRPr lang="zh-CN" altLang="en-US" sz="1200" spc="300" dirty="0">
                <a:solidFill>
                  <a:srgbClr val="94BEE4"/>
                </a:solidFill>
                <a:latin typeface="微软雅黑" panose="020B0503020204020204" pitchFamily="34" charset="-122"/>
                <a:ea typeface="微软雅黑" panose="020B0503020204020204" pitchFamily="34" charset="-122"/>
              </a:endParaRPr>
            </a:p>
          </p:txBody>
        </p:sp>
        <p:pic>
          <p:nvPicPr>
            <p:cNvPr id="30" name="图片 2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137990" y="496993"/>
              <a:ext cx="800010" cy="294740"/>
            </a:xfrm>
            <a:prstGeom prst="rect">
              <a:avLst/>
            </a:prstGeom>
          </p:spPr>
        </p:pic>
      </p:grpSp>
    </p:spTree>
    <p:extLst>
      <p:ext uri="{BB962C8B-B14F-4D97-AF65-F5344CB8AC3E}">
        <p14:creationId xmlns:p14="http://schemas.microsoft.com/office/powerpoint/2010/main" val="105268393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纯背景">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831183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纯背景和UYU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1" name="组合 10"/>
          <p:cNvGrpSpPr/>
          <p:nvPr userDrawn="1"/>
        </p:nvGrpSpPr>
        <p:grpSpPr>
          <a:xfrm>
            <a:off x="8362085" y="496993"/>
            <a:ext cx="3525115" cy="294740"/>
            <a:chOff x="8412885" y="496993"/>
            <a:chExt cx="3525115" cy="294740"/>
          </a:xfrm>
        </p:grpSpPr>
        <p:sp>
          <p:nvSpPr>
            <p:cNvPr id="12" name="文本框 11"/>
            <p:cNvSpPr txBox="1"/>
            <p:nvPr/>
          </p:nvSpPr>
          <p:spPr>
            <a:xfrm>
              <a:off x="8412885" y="514734"/>
              <a:ext cx="2991715" cy="276999"/>
            </a:xfrm>
            <a:prstGeom prst="rect">
              <a:avLst/>
            </a:prstGeom>
            <a:noFill/>
          </p:spPr>
          <p:txBody>
            <a:bodyPr wrap="square" rtlCol="0">
              <a:spAutoFit/>
            </a:bodyPr>
            <a:lstStyle/>
            <a:p>
              <a:pPr algn="ctr"/>
              <a:r>
                <a:rPr lang="zh-CN" altLang="en-US" sz="1200" spc="300" dirty="0">
                  <a:solidFill>
                    <a:srgbClr val="94BEE4"/>
                  </a:solidFill>
                  <a:latin typeface="微软雅黑" panose="020B0503020204020204" pitchFamily="34" charset="-122"/>
                  <a:ea typeface="微软雅黑" panose="020B0503020204020204" pitchFamily="34" charset="-122"/>
                </a:rPr>
                <a:t>敏捷运</a:t>
              </a:r>
              <a:r>
                <a:rPr lang="zh-CN" altLang="en-US" sz="1200" spc="300" dirty="0" smtClean="0">
                  <a:solidFill>
                    <a:srgbClr val="94BEE4"/>
                  </a:solidFill>
                  <a:latin typeface="微软雅黑" panose="020B0503020204020204" pitchFamily="34" charset="-122"/>
                  <a:ea typeface="微软雅黑" panose="020B0503020204020204" pitchFamily="34" charset="-122"/>
                </a:rPr>
                <a:t>维，成就数字化业务</a:t>
              </a:r>
              <a:endParaRPr lang="zh-CN" altLang="en-US" sz="1200" spc="300" dirty="0">
                <a:solidFill>
                  <a:srgbClr val="94BEE4"/>
                </a:solidFill>
                <a:latin typeface="微软雅黑" panose="020B0503020204020204" pitchFamily="34" charset="-122"/>
                <a:ea typeface="微软雅黑" panose="020B0503020204020204" pitchFamily="34" charset="-122"/>
              </a:endParaRPr>
            </a:p>
          </p:txBody>
        </p:sp>
        <p:pic>
          <p:nvPicPr>
            <p:cNvPr id="13" name="图片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137990" y="496993"/>
              <a:ext cx="800010" cy="294740"/>
            </a:xfrm>
            <a:prstGeom prst="rect">
              <a:avLst/>
            </a:prstGeom>
          </p:spPr>
        </p:pic>
      </p:grpSp>
    </p:spTree>
    <p:extLst>
      <p:ext uri="{BB962C8B-B14F-4D97-AF65-F5344CB8AC3E}">
        <p14:creationId xmlns:p14="http://schemas.microsoft.com/office/powerpoint/2010/main" val="2634125838"/>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最后">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2191999" cy="6857999"/>
          </a:xfrm>
          <a:prstGeom prst="rect">
            <a:avLst/>
          </a:prstGeom>
        </p:spPr>
      </p:pic>
      <p:sp>
        <p:nvSpPr>
          <p:cNvPr id="14" name="标题 13"/>
          <p:cNvSpPr>
            <a:spLocks noGrp="1"/>
          </p:cNvSpPr>
          <p:nvPr>
            <p:ph type="title" hasCustomPrompt="1"/>
          </p:nvPr>
        </p:nvSpPr>
        <p:spPr>
          <a:xfrm>
            <a:off x="2628900" y="1785549"/>
            <a:ext cx="7200900" cy="1325563"/>
          </a:xfrm>
          <a:prstGeom prst="rect">
            <a:avLst/>
          </a:prstGeom>
        </p:spPr>
        <p:txBody>
          <a:bodyPr/>
          <a:lstStyle>
            <a:lvl1pPr algn="ctr">
              <a:defRPr lang="zh-CN" altLang="en-US" sz="9200" kern="1200" dirty="0">
                <a:solidFill>
                  <a:schemeClr val="bg1"/>
                </a:solidFill>
                <a:latin typeface="微软雅黑" panose="020B0503020204020204" pitchFamily="34" charset="-122"/>
                <a:ea typeface="微软雅黑" panose="020B0503020204020204" pitchFamily="34" charset="-122"/>
                <a:cs typeface="+mn-cs"/>
              </a:defRPr>
            </a:lvl1pPr>
          </a:lstStyle>
          <a:p>
            <a:r>
              <a:rPr lang="en-US" altLang="zh-CN" dirty="0" smtClean="0"/>
              <a:t>THANKS</a:t>
            </a:r>
            <a:endParaRPr lang="zh-CN" altLang="en-US" dirty="0"/>
          </a:p>
        </p:txBody>
      </p:sp>
      <p:sp>
        <p:nvSpPr>
          <p:cNvPr id="17" name="文本占位符 16"/>
          <p:cNvSpPr>
            <a:spLocks noGrp="1"/>
          </p:cNvSpPr>
          <p:nvPr>
            <p:ph type="body" sz="quarter" idx="10" hasCustomPrompt="1"/>
          </p:nvPr>
        </p:nvSpPr>
        <p:spPr>
          <a:xfrm>
            <a:off x="3524250" y="3715596"/>
            <a:ext cx="5410200" cy="554037"/>
          </a:xfrm>
          <a:prstGeom prst="rect">
            <a:avLst/>
          </a:prstGeom>
        </p:spPr>
        <p:txBody>
          <a:bodyPr/>
          <a:lstStyle>
            <a:lvl1pPr marL="0" indent="0" algn="ctr">
              <a:buNone/>
              <a:defRPr lang="zh-CN" altLang="en-US" sz="3800" kern="1200" dirty="0" smtClean="0">
                <a:solidFill>
                  <a:schemeClr val="bg1"/>
                </a:solidFill>
                <a:latin typeface="微软雅黑" panose="020B0503020204020204" pitchFamily="34" charset="-122"/>
                <a:ea typeface="微软雅黑" panose="020B0503020204020204" pitchFamily="34" charset="-122"/>
                <a:cs typeface="+mn-cs"/>
              </a:defRPr>
            </a:lvl1pPr>
            <a:lvl2pPr>
              <a:defRPr lang="zh-CN" altLang="en-US" sz="3800" kern="1200" dirty="0" smtClean="0">
                <a:solidFill>
                  <a:schemeClr val="bg1"/>
                </a:solidFill>
                <a:latin typeface="微软雅黑" panose="020B0503020204020204" pitchFamily="34" charset="-122"/>
                <a:ea typeface="微软雅黑" panose="020B0503020204020204" pitchFamily="34" charset="-122"/>
                <a:cs typeface="+mn-cs"/>
              </a:defRPr>
            </a:lvl2pPr>
            <a:lvl3pPr>
              <a:defRPr lang="zh-CN" altLang="en-US" sz="3800" kern="1200" dirty="0" smtClean="0">
                <a:solidFill>
                  <a:schemeClr val="bg1"/>
                </a:solidFill>
                <a:latin typeface="微软雅黑" panose="020B0503020204020204" pitchFamily="34" charset="-122"/>
                <a:ea typeface="微软雅黑" panose="020B0503020204020204" pitchFamily="34" charset="-122"/>
                <a:cs typeface="+mn-cs"/>
              </a:defRPr>
            </a:lvl3pPr>
            <a:lvl4pPr>
              <a:defRPr lang="zh-CN" altLang="en-US" sz="3800" kern="1200" dirty="0" smtClean="0">
                <a:solidFill>
                  <a:schemeClr val="bg1"/>
                </a:solidFill>
                <a:latin typeface="微软雅黑" panose="020B0503020204020204" pitchFamily="34" charset="-122"/>
                <a:ea typeface="微软雅黑" panose="020B0503020204020204" pitchFamily="34" charset="-122"/>
                <a:cs typeface="+mn-cs"/>
              </a:defRPr>
            </a:lvl4pPr>
            <a:lvl5pPr>
              <a:defRPr lang="zh-CN" altLang="en-US" sz="3800" kern="1200" dirty="0">
                <a:solidFill>
                  <a:schemeClr val="bg1"/>
                </a:solidFill>
                <a:latin typeface="微软雅黑" panose="020B0503020204020204" pitchFamily="34" charset="-122"/>
                <a:ea typeface="微软雅黑" panose="020B0503020204020204" pitchFamily="34" charset="-122"/>
                <a:cs typeface="+mn-cs"/>
              </a:defRPr>
            </a:lvl5pPr>
          </a:lstStyle>
          <a:p>
            <a:pPr lvl="0"/>
            <a:r>
              <a:rPr lang="zh-CN" altLang="en-US" dirty="0" smtClean="0"/>
              <a:t>谢谢观看</a:t>
            </a:r>
            <a:endParaRPr lang="zh-CN" altLang="en-US" dirty="0"/>
          </a:p>
        </p:txBody>
      </p:sp>
      <p:pic>
        <p:nvPicPr>
          <p:cNvPr id="19" name="图片 1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812059" y="4874117"/>
            <a:ext cx="2903191" cy="1268169"/>
          </a:xfrm>
          <a:prstGeom prst="rect">
            <a:avLst/>
          </a:prstGeom>
        </p:spPr>
      </p:pic>
    </p:spTree>
    <p:extLst>
      <p:ext uri="{BB962C8B-B14F-4D97-AF65-F5344CB8AC3E}">
        <p14:creationId xmlns:p14="http://schemas.microsoft.com/office/powerpoint/2010/main" val="327876505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9"/>
          <p:cNvSpPr txBox="1"/>
          <p:nvPr userDrawn="1"/>
        </p:nvSpPr>
        <p:spPr>
          <a:xfrm>
            <a:off x="12483777" y="134511"/>
            <a:ext cx="2160240" cy="707886"/>
          </a:xfrm>
          <a:prstGeom prst="rect">
            <a:avLst/>
          </a:prstGeom>
          <a:noFill/>
        </p:spPr>
        <p:txBody>
          <a:bodyPr wrap="square" rtlCol="0">
            <a:spAutoFit/>
          </a:bodyPr>
          <a:lstStyle/>
          <a:p>
            <a:r>
              <a:rPr lang="zh-CN" altLang="en-US" sz="1000" dirty="0" smtClean="0">
                <a:latin typeface="微软雅黑" panose="020B0503020204020204" pitchFamily="34" charset="-122"/>
                <a:ea typeface="微软雅黑" panose="020B0503020204020204" pitchFamily="34" charset="-122"/>
              </a:rPr>
              <a:t>参考配色，尽量选择中间四种颜色，左右两种颜色备选，建议一张片子颜色不要超过</a:t>
            </a:r>
            <a:r>
              <a:rPr lang="en-US" altLang="zh-CN" sz="1000" dirty="0" smtClean="0">
                <a:latin typeface="微软雅黑" panose="020B0503020204020204" pitchFamily="34" charset="-122"/>
                <a:ea typeface="微软雅黑" panose="020B0503020204020204" pitchFamily="34" charset="-122"/>
              </a:rPr>
              <a:t>4</a:t>
            </a:r>
            <a:r>
              <a:rPr lang="zh-CN" altLang="en-US" sz="1000" dirty="0" smtClean="0">
                <a:latin typeface="微软雅黑" panose="020B0503020204020204" pitchFamily="34" charset="-122"/>
                <a:ea typeface="微软雅黑" panose="020B0503020204020204" pitchFamily="34" charset="-122"/>
              </a:rPr>
              <a:t>种。若有更好的方案不必局限于此配色。</a:t>
            </a:r>
            <a:endParaRPr lang="zh-CN" altLang="en-US" sz="1000" dirty="0">
              <a:latin typeface="微软雅黑" panose="020B0503020204020204" pitchFamily="34" charset="-122"/>
              <a:ea typeface="微软雅黑" panose="020B0503020204020204" pitchFamily="34" charset="-122"/>
            </a:endParaRPr>
          </a:p>
        </p:txBody>
      </p:sp>
      <p:sp>
        <p:nvSpPr>
          <p:cNvPr id="3" name="矩形 2"/>
          <p:cNvSpPr/>
          <p:nvPr userDrawn="1"/>
        </p:nvSpPr>
        <p:spPr>
          <a:xfrm>
            <a:off x="12483777" y="1053852"/>
            <a:ext cx="360040" cy="360040"/>
          </a:xfrm>
          <a:prstGeom prst="rect">
            <a:avLst/>
          </a:prstGeom>
          <a:solidFill>
            <a:srgbClr val="1653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12915825" y="1053852"/>
            <a:ext cx="360040" cy="360040"/>
          </a:xfrm>
          <a:prstGeom prst="rect">
            <a:avLst/>
          </a:prstGeom>
          <a:solidFill>
            <a:srgbClr val="47B2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13383877" y="1053852"/>
            <a:ext cx="360040" cy="360040"/>
          </a:xfrm>
          <a:prstGeom prst="rect">
            <a:avLst/>
          </a:prstGeom>
          <a:solidFill>
            <a:srgbClr val="00AA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13851929" y="1053852"/>
            <a:ext cx="360040" cy="360040"/>
          </a:xfrm>
          <a:prstGeom prst="rect">
            <a:avLst/>
          </a:prstGeom>
          <a:solidFill>
            <a:srgbClr val="8BC145"/>
          </a:solidFill>
          <a:ln>
            <a:noFill/>
          </a:ln>
          <a:extLst/>
        </p:spPr>
        <p:txBody>
          <a:bodyPr vert="horz" wrap="square" lIns="91440" tIns="45720" rIns="91440" bIns="45720" numCol="1" anchor="t" anchorCtr="0" compatLnSpc="1">
            <a:prstTxWarp prst="textNoShape">
              <a:avLst/>
            </a:prstTxWarp>
          </a:bodyPr>
          <a:lstStyle/>
          <a:p>
            <a:pPr lvl="0"/>
            <a:endParaRPr lang="zh-CN" altLang="en-US">
              <a:solidFill>
                <a:schemeClr val="tx1"/>
              </a:solidFill>
            </a:endParaRPr>
          </a:p>
        </p:txBody>
      </p:sp>
      <p:sp>
        <p:nvSpPr>
          <p:cNvPr id="7" name="矩形 6"/>
          <p:cNvSpPr/>
          <p:nvPr userDrawn="1"/>
        </p:nvSpPr>
        <p:spPr>
          <a:xfrm>
            <a:off x="14317599" y="1053852"/>
            <a:ext cx="360040" cy="360040"/>
          </a:xfrm>
          <a:prstGeom prst="rect">
            <a:avLst/>
          </a:prstGeom>
          <a:solidFill>
            <a:srgbClr val="F1963B"/>
          </a:solidFill>
          <a:ln>
            <a:noFill/>
          </a:ln>
        </p:spPr>
        <p:txBody>
          <a:bodyPr vert="horz" wrap="square" lIns="91440" tIns="45720" rIns="91440" bIns="45720" numCol="1" anchor="t" anchorCtr="0" compatLnSpc="1">
            <a:prstTxWarp prst="textNoShape">
              <a:avLst/>
            </a:prstTxWarp>
          </a:bodyPr>
          <a:lstStyle/>
          <a:p>
            <a:pPr lvl="0"/>
            <a:endParaRPr lang="zh-CN" altLang="en-US">
              <a:solidFill>
                <a:schemeClr val="tx1"/>
              </a:solidFill>
            </a:endParaRPr>
          </a:p>
        </p:txBody>
      </p:sp>
      <p:sp>
        <p:nvSpPr>
          <p:cNvPr id="18" name="矩形 17"/>
          <p:cNvSpPr/>
          <p:nvPr userDrawn="1"/>
        </p:nvSpPr>
        <p:spPr>
          <a:xfrm>
            <a:off x="14783269" y="1053852"/>
            <a:ext cx="360040" cy="360040"/>
          </a:xfrm>
          <a:prstGeom prst="rect">
            <a:avLst/>
          </a:prstGeom>
          <a:solidFill>
            <a:srgbClr val="E15242"/>
          </a:solidFill>
          <a:ln>
            <a:noFill/>
          </a:ln>
        </p:spPr>
        <p:txBody>
          <a:bodyPr vert="horz" wrap="square" lIns="91440" tIns="45720" rIns="91440" bIns="45720" numCol="1" anchor="t" anchorCtr="0" compatLnSpc="1">
            <a:prstTxWarp prst="textNoShape">
              <a:avLst/>
            </a:prstTxWarp>
          </a:bodyPr>
          <a:lstStyle/>
          <a:p>
            <a:pPr lvl="0"/>
            <a:endParaRPr lang="zh-CN" altLang="en-US">
              <a:solidFill>
                <a:schemeClr val="tx1"/>
              </a:solidFill>
            </a:endParaRPr>
          </a:p>
        </p:txBody>
      </p:sp>
    </p:spTree>
    <p:extLst>
      <p:ext uri="{BB962C8B-B14F-4D97-AF65-F5344CB8AC3E}">
        <p14:creationId xmlns:p14="http://schemas.microsoft.com/office/powerpoint/2010/main" val="2389146096"/>
      </p:ext>
    </p:extLst>
  </p:cSld>
  <p:clrMap bg1="lt1" tx1="dk1" bg2="lt2" tx2="dk2" accent1="accent1" accent2="accent2" accent3="accent3" accent4="accent4" accent5="accent5" accent6="accent6" hlink="hlink" folHlink="folHlink"/>
  <p:sldLayoutIdLst>
    <p:sldLayoutId id="2147483674" r:id="rId1"/>
    <p:sldLayoutId id="2147483687" r:id="rId2"/>
    <p:sldLayoutId id="2147483678" r:id="rId3"/>
    <p:sldLayoutId id="2147483684" r:id="rId4"/>
    <p:sldLayoutId id="2147483673" r:id="rId5"/>
    <p:sldLayoutId id="2147483677" r:id="rId6"/>
    <p:sldLayoutId id="2147483675" r:id="rId7"/>
    <p:sldLayoutId id="2147483686" r:id="rId8"/>
    <p:sldLayoutId id="2147483676" r:id="rId9"/>
    <p:sldLayoutId id="2147483689" r:id="rId10"/>
    <p:sldLayoutId id="2147483679" r:id="rId11"/>
    <p:sldLayoutId id="2147483680" r:id="rId12"/>
    <p:sldLayoutId id="2147483681" r:id="rId13"/>
    <p:sldLayoutId id="2147483682" r:id="rId14"/>
    <p:sldLayoutId id="2147483683" r:id="rId15"/>
    <p:sldLayoutId id="2147483688" r:id="rId16"/>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8.xml"/><Relationship Id="rId4" Type="http://schemas.openxmlformats.org/officeDocument/2006/relationships/slide" Target="slide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 Target="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slide" Target="slide3.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12.png"/><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slide" Target="slide3.xml"/><Relationship Id="rId5" Type="http://schemas.openxmlformats.org/officeDocument/2006/relationships/image" Target="../media/image20.jpeg"/><Relationship Id="rId4" Type="http://schemas.openxmlformats.org/officeDocument/2006/relationships/image" Target="../media/image19.jpe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 Target="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85276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dirty="0" smtClean="0">
                <a:latin typeface="华文行楷" panose="02010800040101010101" pitchFamily="2" charset="-122"/>
                <a:ea typeface="华文行楷" panose="02010800040101010101" pitchFamily="2" charset="-122"/>
              </a:rPr>
              <a:t>THANKS</a:t>
            </a:r>
            <a:endParaRPr lang="zh-CN" altLang="en-US" dirty="0">
              <a:latin typeface="华文行楷" panose="02010800040101010101" pitchFamily="2" charset="-122"/>
              <a:ea typeface="华文行楷" panose="02010800040101010101" pitchFamily="2" charset="-122"/>
            </a:endParaRPr>
          </a:p>
        </p:txBody>
      </p:sp>
      <p:sp>
        <p:nvSpPr>
          <p:cNvPr id="4" name="文本占位符 3"/>
          <p:cNvSpPr>
            <a:spLocks noGrp="1"/>
          </p:cNvSpPr>
          <p:nvPr>
            <p:ph type="body" sz="quarter" idx="10"/>
          </p:nvPr>
        </p:nvSpPr>
        <p:spPr/>
        <p:txBody>
          <a:bodyPr/>
          <a:lstStyle/>
          <a:p>
            <a:r>
              <a:rPr lang="zh-CN" altLang="en-US" dirty="0" smtClean="0">
                <a:latin typeface="华文行楷" panose="02010800040101010101" pitchFamily="2" charset="-122"/>
                <a:ea typeface="华文行楷" panose="02010800040101010101" pitchFamily="2" charset="-122"/>
              </a:rPr>
              <a:t>谢谢观看</a:t>
            </a:r>
            <a:endParaRPr lang="zh-CN" altLang="en-US" dirty="0">
              <a:latin typeface="华文行楷" panose="02010800040101010101" pitchFamily="2" charset="-122"/>
              <a:ea typeface="华文行楷" panose="02010800040101010101" pitchFamily="2" charset="-122"/>
            </a:endParaRPr>
          </a:p>
        </p:txBody>
      </p:sp>
    </p:spTree>
    <p:extLst>
      <p:ext uri="{BB962C8B-B14F-4D97-AF65-F5344CB8AC3E}">
        <p14:creationId xmlns:p14="http://schemas.microsoft.com/office/powerpoint/2010/main" val="31583710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Review</a:t>
            </a:r>
            <a:r>
              <a:rPr lang="zh-CN" altLang="en-US" dirty="0" smtClean="0"/>
              <a:t>总结报告</a:t>
            </a:r>
            <a:endParaRPr lang="zh-CN" altLang="en-US" dirty="0"/>
          </a:p>
        </p:txBody>
      </p:sp>
      <p:sp>
        <p:nvSpPr>
          <p:cNvPr id="3" name="文本占位符 2"/>
          <p:cNvSpPr>
            <a:spLocks noGrp="1"/>
          </p:cNvSpPr>
          <p:nvPr>
            <p:ph type="body" sz="quarter" idx="10"/>
          </p:nvPr>
        </p:nvSpPr>
        <p:spPr/>
        <p:txBody>
          <a:bodyPr/>
          <a:lstStyle/>
          <a:p>
            <a:r>
              <a:rPr lang="zh-CN" altLang="en-US" sz="2000" dirty="0" smtClean="0">
                <a:latin typeface="方正舒体" panose="02010601030101010101" pitchFamily="2" charset="-122"/>
                <a:ea typeface="方正舒体" panose="02010601030101010101" pitchFamily="2" charset="-122"/>
              </a:rPr>
              <a:t>报告人</a:t>
            </a:r>
            <a:r>
              <a:rPr lang="en-US" altLang="zh-CN" sz="2000" dirty="0" smtClean="0">
                <a:latin typeface="方正舒体" panose="02010601030101010101" pitchFamily="2" charset="-122"/>
                <a:ea typeface="方正舒体" panose="02010601030101010101" pitchFamily="2" charset="-122"/>
              </a:rPr>
              <a:t>-</a:t>
            </a:r>
            <a:r>
              <a:rPr lang="zh-CN" altLang="en-US" sz="2000" dirty="0" smtClean="0">
                <a:latin typeface="方正舒体" panose="02010601030101010101" pitchFamily="2" charset="-122"/>
                <a:ea typeface="方正舒体" panose="02010601030101010101" pitchFamily="2" charset="-122"/>
              </a:rPr>
              <a:t>黄世佳</a:t>
            </a:r>
            <a:endParaRPr lang="zh-CN" altLang="en-US" sz="2000" dirty="0">
              <a:latin typeface="方正舒体" panose="02010601030101010101" pitchFamily="2" charset="-122"/>
              <a:ea typeface="方正舒体" panose="02010601030101010101" pitchFamily="2" charset="-122"/>
            </a:endParaRPr>
          </a:p>
        </p:txBody>
      </p:sp>
    </p:spTree>
    <p:extLst>
      <p:ext uri="{BB962C8B-B14F-4D97-AF65-F5344CB8AC3E}">
        <p14:creationId xmlns:p14="http://schemas.microsoft.com/office/powerpoint/2010/main" val="13663840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4" name="直接连接符 43"/>
          <p:cNvCxnSpPr/>
          <p:nvPr/>
        </p:nvCxnSpPr>
        <p:spPr>
          <a:xfrm>
            <a:off x="0" y="1090540"/>
            <a:ext cx="121920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9" name="标题 8"/>
          <p:cNvSpPr>
            <a:spLocks noGrp="1"/>
          </p:cNvSpPr>
          <p:nvPr>
            <p:ph type="title"/>
          </p:nvPr>
        </p:nvSpPr>
        <p:spPr/>
        <p:txBody>
          <a:bodyPr/>
          <a:lstStyle/>
          <a:p>
            <a:r>
              <a:rPr lang="en-US" altLang="zh-CN" dirty="0" smtClean="0"/>
              <a:t>Review</a:t>
            </a:r>
            <a:r>
              <a:rPr lang="zh-CN" altLang="en-US" dirty="0" smtClean="0"/>
              <a:t>总结报告</a:t>
            </a:r>
            <a:endParaRPr lang="zh-CN" altLang="en-US" dirty="0"/>
          </a:p>
        </p:txBody>
      </p:sp>
      <p:sp>
        <p:nvSpPr>
          <p:cNvPr id="26" name="Rectangle 4"/>
          <p:cNvSpPr/>
          <p:nvPr/>
        </p:nvSpPr>
        <p:spPr>
          <a:xfrm>
            <a:off x="857116" y="2725778"/>
            <a:ext cx="2489736" cy="1572179"/>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endParaRPr lang="zh-CN" altLang="zh-CN" sz="1700">
              <a:solidFill>
                <a:srgbClr val="FFFFFF"/>
              </a:solidFill>
            </a:endParaRPr>
          </a:p>
        </p:txBody>
      </p:sp>
      <p:sp>
        <p:nvSpPr>
          <p:cNvPr id="31" name="Oval 3"/>
          <p:cNvSpPr/>
          <p:nvPr/>
        </p:nvSpPr>
        <p:spPr>
          <a:xfrm>
            <a:off x="1660625" y="2306535"/>
            <a:ext cx="890759" cy="888596"/>
          </a:xfrm>
          <a:prstGeom prst="ellipse">
            <a:avLst/>
          </a:prstGeom>
          <a:solidFill>
            <a:schemeClr val="accent4"/>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r>
              <a:rPr lang="en-US" altLang="zh-CN" sz="2700" b="1" dirty="0">
                <a:solidFill>
                  <a:srgbClr val="FFFFFF"/>
                </a:solidFill>
              </a:rPr>
              <a:t>01</a:t>
            </a:r>
            <a:endParaRPr lang="zh-CN" altLang="zh-CN" sz="2700" b="1" dirty="0">
              <a:solidFill>
                <a:srgbClr val="FFFFFF"/>
              </a:solidFill>
            </a:endParaRPr>
          </a:p>
        </p:txBody>
      </p:sp>
      <p:sp>
        <p:nvSpPr>
          <p:cNvPr id="32" name="Rectangle 5"/>
          <p:cNvSpPr/>
          <p:nvPr/>
        </p:nvSpPr>
        <p:spPr>
          <a:xfrm>
            <a:off x="1413766" y="4155471"/>
            <a:ext cx="1384300" cy="34279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endParaRPr lang="zh-CN" altLang="zh-CN" sz="1700">
              <a:solidFill>
                <a:srgbClr val="FFFFFF"/>
              </a:solidFill>
            </a:endParaRPr>
          </a:p>
        </p:txBody>
      </p:sp>
      <p:sp>
        <p:nvSpPr>
          <p:cNvPr id="33" name="Rectangle 7"/>
          <p:cNvSpPr/>
          <p:nvPr/>
        </p:nvSpPr>
        <p:spPr>
          <a:xfrm>
            <a:off x="3535115" y="2725778"/>
            <a:ext cx="2488197" cy="1572179"/>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endParaRPr lang="zh-CN" altLang="zh-CN" sz="1700">
              <a:solidFill>
                <a:srgbClr val="FFFFFF"/>
              </a:solidFill>
            </a:endParaRPr>
          </a:p>
        </p:txBody>
      </p:sp>
      <p:sp>
        <p:nvSpPr>
          <p:cNvPr id="34" name="Oval 8"/>
          <p:cNvSpPr/>
          <p:nvPr/>
        </p:nvSpPr>
        <p:spPr>
          <a:xfrm>
            <a:off x="4338875" y="2306535"/>
            <a:ext cx="890759" cy="888596"/>
          </a:xfrm>
          <a:prstGeom prst="ellipse">
            <a:avLst/>
          </a:prstGeom>
          <a:solidFill>
            <a:schemeClr val="accent3"/>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r>
              <a:rPr lang="en-US" altLang="zh-CN" sz="2700" b="1" dirty="0">
                <a:solidFill>
                  <a:srgbClr val="FFFFFF"/>
                </a:solidFill>
              </a:rPr>
              <a:t>02</a:t>
            </a:r>
            <a:endParaRPr lang="zh-CN" altLang="zh-CN" sz="2700" b="1" dirty="0">
              <a:solidFill>
                <a:srgbClr val="FFFFFF"/>
              </a:solidFill>
            </a:endParaRPr>
          </a:p>
        </p:txBody>
      </p:sp>
      <p:sp>
        <p:nvSpPr>
          <p:cNvPr id="39" name="Rectangle 9"/>
          <p:cNvSpPr/>
          <p:nvPr/>
        </p:nvSpPr>
        <p:spPr>
          <a:xfrm>
            <a:off x="4120593" y="4155471"/>
            <a:ext cx="1384300" cy="34279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endParaRPr lang="zh-CN" altLang="zh-CN" sz="1700">
              <a:solidFill>
                <a:srgbClr val="FFFFFF"/>
              </a:solidFill>
            </a:endParaRPr>
          </a:p>
        </p:txBody>
      </p:sp>
      <p:sp>
        <p:nvSpPr>
          <p:cNvPr id="41" name="Rectangle 10"/>
          <p:cNvSpPr/>
          <p:nvPr/>
        </p:nvSpPr>
        <p:spPr>
          <a:xfrm>
            <a:off x="6211503" y="2725778"/>
            <a:ext cx="2489735" cy="1572179"/>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endParaRPr lang="zh-CN" altLang="zh-CN" sz="1700">
              <a:solidFill>
                <a:srgbClr val="FFFFFF"/>
              </a:solidFill>
            </a:endParaRPr>
          </a:p>
        </p:txBody>
      </p:sp>
      <p:sp>
        <p:nvSpPr>
          <p:cNvPr id="43" name="Oval 11"/>
          <p:cNvSpPr/>
          <p:nvPr/>
        </p:nvSpPr>
        <p:spPr>
          <a:xfrm>
            <a:off x="7017129" y="2306535"/>
            <a:ext cx="890759" cy="888596"/>
          </a:xfrm>
          <a:prstGeom prst="ellipse">
            <a:avLst/>
          </a:prstGeom>
          <a:solidFill>
            <a:schemeClr val="accent2"/>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r>
              <a:rPr lang="en-US" altLang="zh-CN" sz="2700" b="1" dirty="0">
                <a:solidFill>
                  <a:srgbClr val="FFFFFF"/>
                </a:solidFill>
              </a:rPr>
              <a:t>03</a:t>
            </a:r>
            <a:endParaRPr lang="zh-CN" altLang="zh-CN" sz="2700" b="1" dirty="0">
              <a:solidFill>
                <a:srgbClr val="FFFFFF"/>
              </a:solidFill>
            </a:endParaRPr>
          </a:p>
        </p:txBody>
      </p:sp>
      <p:sp>
        <p:nvSpPr>
          <p:cNvPr id="52" name="Rectangle 12"/>
          <p:cNvSpPr/>
          <p:nvPr/>
        </p:nvSpPr>
        <p:spPr>
          <a:xfrm>
            <a:off x="6798845" y="4155471"/>
            <a:ext cx="1384300" cy="3427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endParaRPr lang="zh-CN" altLang="zh-CN" sz="1700">
              <a:solidFill>
                <a:srgbClr val="FFFFFF"/>
              </a:solidFill>
            </a:endParaRPr>
          </a:p>
        </p:txBody>
      </p:sp>
      <p:sp>
        <p:nvSpPr>
          <p:cNvPr id="54" name="TextBox 53"/>
          <p:cNvSpPr txBox="1"/>
          <p:nvPr/>
        </p:nvSpPr>
        <p:spPr>
          <a:xfrm>
            <a:off x="1489972" y="3419715"/>
            <a:ext cx="1272101" cy="369310"/>
          </a:xfrm>
          <a:prstGeom prst="rect">
            <a:avLst/>
          </a:prstGeom>
          <a:noFill/>
        </p:spPr>
        <p:txBody>
          <a:bodyPr wrap="none" lIns="121899" tIns="60949" rIns="121899" bIns="60949">
            <a:spAutoFit/>
          </a:bodyPr>
          <a:lstStyle/>
          <a:p>
            <a:pPr algn="ctr"/>
            <a:r>
              <a:rPr lang="zh-CN" altLang="en-US" sz="1600" b="1" dirty="0" smtClean="0">
                <a:solidFill>
                  <a:schemeClr val="tx1">
                    <a:lumMod val="50000"/>
                    <a:lumOff val="50000"/>
                  </a:schemeClr>
                </a:solidFill>
                <a:latin typeface="微软雅黑" panose="020B0503020204020204" pitchFamily="34" charset="-122"/>
                <a:ea typeface="微软雅黑" panose="020B0503020204020204" pitchFamily="34" charset="-122"/>
              </a:rPr>
              <a:t>职责</a:t>
            </a: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与</a:t>
            </a:r>
            <a:r>
              <a:rPr lang="zh-CN" altLang="en-US" sz="1600" b="1" dirty="0" smtClean="0">
                <a:solidFill>
                  <a:schemeClr val="tx1">
                    <a:lumMod val="50000"/>
                    <a:lumOff val="50000"/>
                  </a:schemeClr>
                </a:solidFill>
                <a:latin typeface="微软雅黑" panose="020B0503020204020204" pitchFamily="34" charset="-122"/>
                <a:ea typeface="微软雅黑" panose="020B0503020204020204" pitchFamily="34" charset="-122"/>
              </a:rPr>
              <a:t>目标</a:t>
            </a:r>
            <a:endPar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6" name="TextBox 55"/>
          <p:cNvSpPr txBox="1"/>
          <p:nvPr/>
        </p:nvSpPr>
        <p:spPr>
          <a:xfrm>
            <a:off x="4268966" y="3419715"/>
            <a:ext cx="1066916" cy="369310"/>
          </a:xfrm>
          <a:prstGeom prst="rect">
            <a:avLst/>
          </a:prstGeom>
          <a:noFill/>
        </p:spPr>
        <p:txBody>
          <a:bodyPr wrap="none" lIns="121899" tIns="60949" rIns="121899" bIns="60949">
            <a:spAutoFit/>
          </a:bodyPr>
          <a:lstStyle/>
          <a:p>
            <a:pPr algn="ctr"/>
            <a:r>
              <a:rPr lang="zh-CN" altLang="en-US" sz="1600" b="1" dirty="0" smtClean="0">
                <a:solidFill>
                  <a:schemeClr val="tx1">
                    <a:lumMod val="50000"/>
                    <a:lumOff val="50000"/>
                  </a:schemeClr>
                </a:solidFill>
                <a:latin typeface="微软雅黑" panose="020B0503020204020204" pitchFamily="34" charset="-122"/>
                <a:ea typeface="微软雅黑" panose="020B0503020204020204" pitchFamily="34" charset="-122"/>
              </a:rPr>
              <a:t>目标达成</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8" name="TextBox 57"/>
          <p:cNvSpPr txBox="1"/>
          <p:nvPr/>
        </p:nvSpPr>
        <p:spPr>
          <a:xfrm>
            <a:off x="6955285" y="3419715"/>
            <a:ext cx="1066916" cy="369310"/>
          </a:xfrm>
          <a:prstGeom prst="rect">
            <a:avLst/>
          </a:prstGeom>
          <a:noFill/>
        </p:spPr>
        <p:txBody>
          <a:bodyPr wrap="none" lIns="121899" tIns="60949" rIns="121899" bIns="60949">
            <a:spAutoFit/>
          </a:bodyPr>
          <a:lstStyle/>
          <a:p>
            <a:pPr algn="ctr"/>
            <a:r>
              <a:rPr lang="zh-CN" altLang="en-US" sz="1600" b="1" dirty="0" smtClean="0">
                <a:solidFill>
                  <a:schemeClr val="tx1">
                    <a:lumMod val="50000"/>
                    <a:lumOff val="50000"/>
                  </a:schemeClr>
                </a:solidFill>
                <a:latin typeface="微软雅黑" panose="020B0503020204020204" pitchFamily="34" charset="-122"/>
                <a:ea typeface="微软雅黑" panose="020B0503020204020204" pitchFamily="34" charset="-122"/>
              </a:rPr>
              <a:t>学习成果</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3" name="Rectangle 10">
            <a:extLst>
              <a:ext uri="{FF2B5EF4-FFF2-40B4-BE49-F238E27FC236}">
                <a16:creationId xmlns="" xmlns:a16="http://schemas.microsoft.com/office/drawing/2014/main" id="{AF854240-4263-409A-9843-2D696BFE83E5}"/>
              </a:ext>
            </a:extLst>
          </p:cNvPr>
          <p:cNvSpPr/>
          <p:nvPr/>
        </p:nvSpPr>
        <p:spPr>
          <a:xfrm>
            <a:off x="8868361" y="2725778"/>
            <a:ext cx="2489735" cy="1572179"/>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endParaRPr lang="zh-CN" altLang="zh-CN" sz="1700">
              <a:solidFill>
                <a:srgbClr val="FFFFFF"/>
              </a:solidFill>
            </a:endParaRPr>
          </a:p>
        </p:txBody>
      </p:sp>
      <p:sp>
        <p:nvSpPr>
          <p:cNvPr id="64" name="Oval 11">
            <a:extLst>
              <a:ext uri="{FF2B5EF4-FFF2-40B4-BE49-F238E27FC236}">
                <a16:creationId xmlns="" xmlns:a16="http://schemas.microsoft.com/office/drawing/2014/main" id="{229F3D7F-A3B5-4D7D-8788-CB7E2F451436}"/>
              </a:ext>
            </a:extLst>
          </p:cNvPr>
          <p:cNvSpPr/>
          <p:nvPr/>
        </p:nvSpPr>
        <p:spPr>
          <a:xfrm>
            <a:off x="9673986" y="2306535"/>
            <a:ext cx="890759" cy="888596"/>
          </a:xfrm>
          <a:prstGeom prst="ellipse">
            <a:avLst/>
          </a:prstGeom>
          <a:solidFill>
            <a:schemeClr val="accent1"/>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r>
              <a:rPr lang="en-US" altLang="zh-CN" sz="2700" b="1" dirty="0">
                <a:solidFill>
                  <a:srgbClr val="FFFFFF"/>
                </a:solidFill>
              </a:rPr>
              <a:t>04</a:t>
            </a:r>
            <a:endParaRPr lang="zh-CN" altLang="zh-CN" sz="2700" b="1" dirty="0">
              <a:solidFill>
                <a:srgbClr val="FFFFFF"/>
              </a:solidFill>
            </a:endParaRPr>
          </a:p>
        </p:txBody>
      </p:sp>
      <p:sp>
        <p:nvSpPr>
          <p:cNvPr id="65" name="Rectangle 12">
            <a:extLst>
              <a:ext uri="{FF2B5EF4-FFF2-40B4-BE49-F238E27FC236}">
                <a16:creationId xmlns="" xmlns:a16="http://schemas.microsoft.com/office/drawing/2014/main" id="{57E0BDFC-5A18-4E60-8101-D167EAFB4599}"/>
              </a:ext>
            </a:extLst>
          </p:cNvPr>
          <p:cNvSpPr/>
          <p:nvPr/>
        </p:nvSpPr>
        <p:spPr>
          <a:xfrm>
            <a:off x="9455702" y="4155471"/>
            <a:ext cx="1384300" cy="342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anchor="ctr"/>
          <a:lstStyle/>
          <a:p>
            <a:pPr algn="ctr" eaLnBrk="1" hangingPunct="1"/>
            <a:endParaRPr lang="zh-CN" altLang="zh-CN" sz="1700">
              <a:solidFill>
                <a:srgbClr val="FFFFFF"/>
              </a:solidFill>
            </a:endParaRPr>
          </a:p>
        </p:txBody>
      </p:sp>
      <p:sp>
        <p:nvSpPr>
          <p:cNvPr id="66" name="TextBox 24">
            <a:extLst>
              <a:ext uri="{FF2B5EF4-FFF2-40B4-BE49-F238E27FC236}">
                <a16:creationId xmlns="" xmlns:a16="http://schemas.microsoft.com/office/drawing/2014/main" id="{E5907F0B-832A-4E52-B963-45EFADD72427}"/>
              </a:ext>
            </a:extLst>
          </p:cNvPr>
          <p:cNvSpPr txBox="1"/>
          <p:nvPr/>
        </p:nvSpPr>
        <p:spPr>
          <a:xfrm>
            <a:off x="9529000" y="3419715"/>
            <a:ext cx="1272102" cy="369310"/>
          </a:xfrm>
          <a:prstGeom prst="rect">
            <a:avLst/>
          </a:prstGeom>
          <a:noFill/>
        </p:spPr>
        <p:txBody>
          <a:bodyPr wrap="none" lIns="121899" tIns="60949" rIns="121899" bIns="60949">
            <a:spAutoFit/>
          </a:bodyPr>
          <a:lstStyle/>
          <a:p>
            <a:pPr algn="ct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问题与建议</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9" name="TextBox 68">
            <a:hlinkClick r:id="rId3" action="ppaction://hlinksldjump"/>
          </p:cNvPr>
          <p:cNvSpPr txBox="1"/>
          <p:nvPr/>
        </p:nvSpPr>
        <p:spPr>
          <a:xfrm>
            <a:off x="1651164" y="4212531"/>
            <a:ext cx="858438" cy="253916"/>
          </a:xfrm>
          <a:prstGeom prst="rect">
            <a:avLst/>
          </a:prstGeom>
          <a:noFill/>
        </p:spPr>
        <p:txBody>
          <a:bodyPr wrap="square">
            <a:spAutoFit/>
          </a:bodyPr>
          <a:lstStyle/>
          <a:p>
            <a:pPr eaLnBrk="1" fontAlgn="auto" hangingPunct="1">
              <a:spcBef>
                <a:spcPts val="0"/>
              </a:spcBef>
              <a:spcAft>
                <a:spcPts val="0"/>
              </a:spcAft>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ONE</a:t>
            </a:r>
            <a:endParaRPr lang="id-ID" sz="1050" dirty="0">
              <a:solidFill>
                <a:schemeClr val="bg1"/>
              </a:solidFill>
              <a:latin typeface="微软雅黑" panose="020B0503020204020204" pitchFamily="34" charset="-122"/>
              <a:ea typeface="微软雅黑" panose="020B0503020204020204" pitchFamily="34" charset="-122"/>
            </a:endParaRPr>
          </a:p>
        </p:txBody>
      </p:sp>
      <p:sp>
        <p:nvSpPr>
          <p:cNvPr id="70" name="TextBox 69">
            <a:hlinkClick r:id="rId4" action="ppaction://hlinksldjump"/>
          </p:cNvPr>
          <p:cNvSpPr txBox="1"/>
          <p:nvPr/>
        </p:nvSpPr>
        <p:spPr>
          <a:xfrm>
            <a:off x="4335163" y="4212531"/>
            <a:ext cx="935439" cy="253916"/>
          </a:xfrm>
          <a:prstGeom prst="rect">
            <a:avLst/>
          </a:prstGeom>
          <a:noFill/>
        </p:spPr>
        <p:txBody>
          <a:bodyPr wrap="square">
            <a:spAutoFit/>
          </a:bodyPr>
          <a:lstStyle/>
          <a:p>
            <a:pPr eaLnBrk="1" fontAlgn="auto" hangingPunct="1">
              <a:spcBef>
                <a:spcPts val="0"/>
              </a:spcBef>
              <a:spcAft>
                <a:spcPts val="0"/>
              </a:spcAft>
              <a:defRPr/>
            </a:pPr>
            <a:r>
              <a:rPr lang="en-US" altLang="zh-CN" sz="1050" dirty="0" smtClean="0">
                <a:solidFill>
                  <a:schemeClr val="bg1"/>
                </a:solidFill>
                <a:latin typeface="微软雅黑" panose="020B0503020204020204" pitchFamily="34" charset="-122"/>
                <a:ea typeface="微软雅黑" panose="020B0503020204020204" pitchFamily="34" charset="-122"/>
              </a:rPr>
              <a:t> PART</a:t>
            </a:r>
            <a:r>
              <a:rPr lang="zh-CN" altLang="en-US" sz="1050" dirty="0" smtClean="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TWO</a:t>
            </a:r>
            <a:endParaRPr lang="id-ID" sz="1050" dirty="0">
              <a:solidFill>
                <a:schemeClr val="bg1"/>
              </a:solidFill>
              <a:latin typeface="微软雅黑" panose="020B0503020204020204" pitchFamily="34" charset="-122"/>
              <a:ea typeface="微软雅黑" panose="020B0503020204020204" pitchFamily="34" charset="-122"/>
            </a:endParaRPr>
          </a:p>
        </p:txBody>
      </p:sp>
      <p:sp>
        <p:nvSpPr>
          <p:cNvPr id="71" name="TextBox 70">
            <a:hlinkClick r:id="rId5" action="ppaction://hlinksldjump"/>
          </p:cNvPr>
          <p:cNvSpPr txBox="1"/>
          <p:nvPr/>
        </p:nvSpPr>
        <p:spPr>
          <a:xfrm>
            <a:off x="7003926" y="4212531"/>
            <a:ext cx="1023037" cy="253916"/>
          </a:xfrm>
          <a:prstGeom prst="rect">
            <a:avLst/>
          </a:prstGeom>
          <a:noFill/>
        </p:spPr>
        <p:txBody>
          <a:bodyPr wrap="none">
            <a:spAutoFit/>
          </a:bodyPr>
          <a:lstStyle/>
          <a:p>
            <a:pPr eaLnBrk="1" fontAlgn="auto" hangingPunct="1">
              <a:spcBef>
                <a:spcPts val="0"/>
              </a:spcBef>
              <a:spcAft>
                <a:spcPts val="0"/>
              </a:spcAft>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smtClean="0">
                <a:solidFill>
                  <a:schemeClr val="bg1"/>
                </a:solidFill>
                <a:latin typeface="微软雅黑" panose="020B0503020204020204" pitchFamily="34" charset="-122"/>
                <a:ea typeface="微软雅黑" panose="020B0503020204020204" pitchFamily="34" charset="-122"/>
              </a:rPr>
              <a:t>THREE </a:t>
            </a:r>
            <a:endParaRPr lang="id-ID" sz="1050" dirty="0">
              <a:solidFill>
                <a:schemeClr val="bg1"/>
              </a:solidFill>
              <a:latin typeface="微软雅黑" panose="020B0503020204020204" pitchFamily="34" charset="-122"/>
              <a:ea typeface="微软雅黑" panose="020B0503020204020204" pitchFamily="34" charset="-122"/>
            </a:endParaRPr>
          </a:p>
        </p:txBody>
      </p:sp>
      <p:sp>
        <p:nvSpPr>
          <p:cNvPr id="73" name="TextBox 72">
            <a:hlinkClick r:id="rId6" action="ppaction://hlinksldjump"/>
          </p:cNvPr>
          <p:cNvSpPr txBox="1"/>
          <p:nvPr/>
        </p:nvSpPr>
        <p:spPr>
          <a:xfrm>
            <a:off x="9702561" y="4212531"/>
            <a:ext cx="949299" cy="253916"/>
          </a:xfrm>
          <a:prstGeom prst="rect">
            <a:avLst/>
          </a:prstGeom>
          <a:noFill/>
        </p:spPr>
        <p:txBody>
          <a:bodyPr wrap="none">
            <a:spAutoFit/>
          </a:bodyPr>
          <a:lstStyle/>
          <a:p>
            <a:pPr eaLnBrk="1" fontAlgn="auto" hangingPunct="1">
              <a:spcBef>
                <a:spcPts val="0"/>
              </a:spcBef>
              <a:spcAft>
                <a:spcPts val="0"/>
              </a:spcAft>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smtClean="0">
                <a:solidFill>
                  <a:schemeClr val="bg1"/>
                </a:solidFill>
                <a:latin typeface="微软雅黑" panose="020B0503020204020204" pitchFamily="34" charset="-122"/>
                <a:ea typeface="微软雅黑" panose="020B0503020204020204" pitchFamily="34" charset="-122"/>
              </a:rPr>
              <a:t>FORE </a:t>
            </a:r>
            <a:endParaRPr lang="id-ID" sz="105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61949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ppt_w</p:attrName>
                                        </p:attrNameLst>
                                      </p:cBhvr>
                                      <p:tavLst>
                                        <p:tav tm="0">
                                          <p:val>
                                            <p:fltVal val="0"/>
                                          </p:val>
                                        </p:tav>
                                        <p:tav tm="100000">
                                          <p:val>
                                            <p:strVal val="#ppt_w"/>
                                          </p:val>
                                        </p:tav>
                                      </p:tavLst>
                                    </p:anim>
                                    <p:anim calcmode="lin" valueType="num">
                                      <p:cBhvr>
                                        <p:cTn id="8" dur="500" fill="hold"/>
                                        <p:tgtEl>
                                          <p:spTgt spid="31"/>
                                        </p:tgtEl>
                                        <p:attrNameLst>
                                          <p:attrName>ppt_h</p:attrName>
                                        </p:attrNameLst>
                                      </p:cBhvr>
                                      <p:tavLst>
                                        <p:tav tm="0">
                                          <p:val>
                                            <p:fltVal val="0"/>
                                          </p:val>
                                        </p:tav>
                                        <p:tav tm="100000">
                                          <p:val>
                                            <p:strVal val="#ppt_h"/>
                                          </p:val>
                                        </p:tav>
                                      </p:tavLst>
                                    </p:anim>
                                    <p:animEffect transition="in" filter="fade">
                                      <p:cBhvr>
                                        <p:cTn id="9" dur="500"/>
                                        <p:tgtEl>
                                          <p:spTgt spid="31"/>
                                        </p:tgtEl>
                                      </p:cBhvr>
                                    </p:animEffect>
                                  </p:childTnLst>
                                </p:cTn>
                              </p:par>
                              <p:par>
                                <p:cTn id="10" presetID="16" presetClass="entr" presetSubtype="37"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barn(outVertical)">
                                      <p:cBhvr>
                                        <p:cTn id="12" dur="500"/>
                                        <p:tgtEl>
                                          <p:spTgt spid="26"/>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500" fill="hold"/>
                                        <p:tgtEl>
                                          <p:spTgt spid="32"/>
                                        </p:tgtEl>
                                        <p:attrNameLst>
                                          <p:attrName>ppt_w</p:attrName>
                                        </p:attrNameLst>
                                      </p:cBhvr>
                                      <p:tavLst>
                                        <p:tav tm="0">
                                          <p:val>
                                            <p:fltVal val="0"/>
                                          </p:val>
                                        </p:tav>
                                        <p:tav tm="100000">
                                          <p:val>
                                            <p:strVal val="#ppt_w"/>
                                          </p:val>
                                        </p:tav>
                                      </p:tavLst>
                                    </p:anim>
                                    <p:anim calcmode="lin" valueType="num">
                                      <p:cBhvr>
                                        <p:cTn id="16" dur="500" fill="hold"/>
                                        <p:tgtEl>
                                          <p:spTgt spid="32"/>
                                        </p:tgtEl>
                                        <p:attrNameLst>
                                          <p:attrName>ppt_h</p:attrName>
                                        </p:attrNameLst>
                                      </p:cBhvr>
                                      <p:tavLst>
                                        <p:tav tm="0">
                                          <p:val>
                                            <p:fltVal val="0"/>
                                          </p:val>
                                        </p:tav>
                                        <p:tav tm="100000">
                                          <p:val>
                                            <p:strVal val="#ppt_h"/>
                                          </p:val>
                                        </p:tav>
                                      </p:tavLst>
                                    </p:anim>
                                    <p:animEffect transition="in" filter="fade">
                                      <p:cBhvr>
                                        <p:cTn id="17" dur="500"/>
                                        <p:tgtEl>
                                          <p:spTgt spid="32"/>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fade">
                                      <p:cBhvr>
                                        <p:cTn id="21" dur="500"/>
                                        <p:tgtEl>
                                          <p:spTgt spid="54"/>
                                        </p:tgtEl>
                                      </p:cBhvr>
                                    </p:animEffect>
                                  </p:childTnLst>
                                </p:cTn>
                              </p:par>
                            </p:childTnLst>
                          </p:cTn>
                        </p:par>
                        <p:par>
                          <p:cTn id="22" fill="hold">
                            <p:stCondLst>
                              <p:cond delay="1000"/>
                            </p:stCondLst>
                            <p:childTnLst>
                              <p:par>
                                <p:cTn id="23" presetID="53" presetClass="entr" presetSubtype="16" fill="hold" grpId="0" nodeType="afterEffect">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cBhvr>
                                        <p:cTn id="25" dur="500" fill="hold"/>
                                        <p:tgtEl>
                                          <p:spTgt spid="34"/>
                                        </p:tgtEl>
                                        <p:attrNameLst>
                                          <p:attrName>ppt_w</p:attrName>
                                        </p:attrNameLst>
                                      </p:cBhvr>
                                      <p:tavLst>
                                        <p:tav tm="0">
                                          <p:val>
                                            <p:fltVal val="0"/>
                                          </p:val>
                                        </p:tav>
                                        <p:tav tm="100000">
                                          <p:val>
                                            <p:strVal val="#ppt_w"/>
                                          </p:val>
                                        </p:tav>
                                      </p:tavLst>
                                    </p:anim>
                                    <p:anim calcmode="lin" valueType="num">
                                      <p:cBhvr>
                                        <p:cTn id="26" dur="500" fill="hold"/>
                                        <p:tgtEl>
                                          <p:spTgt spid="34"/>
                                        </p:tgtEl>
                                        <p:attrNameLst>
                                          <p:attrName>ppt_h</p:attrName>
                                        </p:attrNameLst>
                                      </p:cBhvr>
                                      <p:tavLst>
                                        <p:tav tm="0">
                                          <p:val>
                                            <p:fltVal val="0"/>
                                          </p:val>
                                        </p:tav>
                                        <p:tav tm="100000">
                                          <p:val>
                                            <p:strVal val="#ppt_h"/>
                                          </p:val>
                                        </p:tav>
                                      </p:tavLst>
                                    </p:anim>
                                    <p:animEffect transition="in" filter="fade">
                                      <p:cBhvr>
                                        <p:cTn id="27" dur="500"/>
                                        <p:tgtEl>
                                          <p:spTgt spid="34"/>
                                        </p:tgtEl>
                                      </p:cBhvr>
                                    </p:animEffect>
                                  </p:childTnLst>
                                </p:cTn>
                              </p:par>
                              <p:par>
                                <p:cTn id="28" presetID="16" presetClass="entr" presetSubtype="37" fill="hold" grpId="0" nodeType="with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barn(outVertical)">
                                      <p:cBhvr>
                                        <p:cTn id="30" dur="500"/>
                                        <p:tgtEl>
                                          <p:spTgt spid="33"/>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p:cTn id="33" dur="500" fill="hold"/>
                                        <p:tgtEl>
                                          <p:spTgt spid="39"/>
                                        </p:tgtEl>
                                        <p:attrNameLst>
                                          <p:attrName>ppt_w</p:attrName>
                                        </p:attrNameLst>
                                      </p:cBhvr>
                                      <p:tavLst>
                                        <p:tav tm="0">
                                          <p:val>
                                            <p:fltVal val="0"/>
                                          </p:val>
                                        </p:tav>
                                        <p:tav tm="100000">
                                          <p:val>
                                            <p:strVal val="#ppt_w"/>
                                          </p:val>
                                        </p:tav>
                                      </p:tavLst>
                                    </p:anim>
                                    <p:anim calcmode="lin" valueType="num">
                                      <p:cBhvr>
                                        <p:cTn id="34" dur="500" fill="hold"/>
                                        <p:tgtEl>
                                          <p:spTgt spid="39"/>
                                        </p:tgtEl>
                                        <p:attrNameLst>
                                          <p:attrName>ppt_h</p:attrName>
                                        </p:attrNameLst>
                                      </p:cBhvr>
                                      <p:tavLst>
                                        <p:tav tm="0">
                                          <p:val>
                                            <p:fltVal val="0"/>
                                          </p:val>
                                        </p:tav>
                                        <p:tav tm="100000">
                                          <p:val>
                                            <p:strVal val="#ppt_h"/>
                                          </p:val>
                                        </p:tav>
                                      </p:tavLst>
                                    </p:anim>
                                    <p:animEffect transition="in" filter="fade">
                                      <p:cBhvr>
                                        <p:cTn id="35" dur="500"/>
                                        <p:tgtEl>
                                          <p:spTgt spid="39"/>
                                        </p:tgtEl>
                                      </p:cBhvr>
                                    </p:animEffect>
                                  </p:childTnLst>
                                </p:cTn>
                              </p:par>
                            </p:childTnLst>
                          </p:cTn>
                        </p:par>
                        <p:par>
                          <p:cTn id="36" fill="hold">
                            <p:stCondLst>
                              <p:cond delay="1500"/>
                            </p:stCondLst>
                            <p:childTnLst>
                              <p:par>
                                <p:cTn id="37" presetID="10" presetClass="entr" presetSubtype="0" fill="hold" grpId="0" nodeType="afterEffect">
                                  <p:stCondLst>
                                    <p:cond delay="0"/>
                                  </p:stCondLst>
                                  <p:childTnLst>
                                    <p:set>
                                      <p:cBhvr>
                                        <p:cTn id="38" dur="1" fill="hold">
                                          <p:stCondLst>
                                            <p:cond delay="0"/>
                                          </p:stCondLst>
                                        </p:cTn>
                                        <p:tgtEl>
                                          <p:spTgt spid="56"/>
                                        </p:tgtEl>
                                        <p:attrNameLst>
                                          <p:attrName>style.visibility</p:attrName>
                                        </p:attrNameLst>
                                      </p:cBhvr>
                                      <p:to>
                                        <p:strVal val="visible"/>
                                      </p:to>
                                    </p:set>
                                    <p:animEffect transition="in" filter="fade">
                                      <p:cBhvr>
                                        <p:cTn id="39" dur="500"/>
                                        <p:tgtEl>
                                          <p:spTgt spid="56"/>
                                        </p:tgtEl>
                                      </p:cBhvr>
                                    </p:animEffect>
                                  </p:childTnLst>
                                </p:cTn>
                              </p:par>
                            </p:childTnLst>
                          </p:cTn>
                        </p:par>
                        <p:par>
                          <p:cTn id="40" fill="hold">
                            <p:stCondLst>
                              <p:cond delay="2000"/>
                            </p:stCondLst>
                            <p:childTnLst>
                              <p:par>
                                <p:cTn id="41" presetID="53" presetClass="entr" presetSubtype="16" fill="hold" grpId="0" nodeType="afterEffect">
                                  <p:stCondLst>
                                    <p:cond delay="0"/>
                                  </p:stCondLst>
                                  <p:childTnLst>
                                    <p:set>
                                      <p:cBhvr>
                                        <p:cTn id="42" dur="1" fill="hold">
                                          <p:stCondLst>
                                            <p:cond delay="0"/>
                                          </p:stCondLst>
                                        </p:cTn>
                                        <p:tgtEl>
                                          <p:spTgt spid="43"/>
                                        </p:tgtEl>
                                        <p:attrNameLst>
                                          <p:attrName>style.visibility</p:attrName>
                                        </p:attrNameLst>
                                      </p:cBhvr>
                                      <p:to>
                                        <p:strVal val="visible"/>
                                      </p:to>
                                    </p:set>
                                    <p:anim calcmode="lin" valueType="num">
                                      <p:cBhvr>
                                        <p:cTn id="43" dur="500" fill="hold"/>
                                        <p:tgtEl>
                                          <p:spTgt spid="43"/>
                                        </p:tgtEl>
                                        <p:attrNameLst>
                                          <p:attrName>ppt_w</p:attrName>
                                        </p:attrNameLst>
                                      </p:cBhvr>
                                      <p:tavLst>
                                        <p:tav tm="0">
                                          <p:val>
                                            <p:fltVal val="0"/>
                                          </p:val>
                                        </p:tav>
                                        <p:tav tm="100000">
                                          <p:val>
                                            <p:strVal val="#ppt_w"/>
                                          </p:val>
                                        </p:tav>
                                      </p:tavLst>
                                    </p:anim>
                                    <p:anim calcmode="lin" valueType="num">
                                      <p:cBhvr>
                                        <p:cTn id="44" dur="500" fill="hold"/>
                                        <p:tgtEl>
                                          <p:spTgt spid="43"/>
                                        </p:tgtEl>
                                        <p:attrNameLst>
                                          <p:attrName>ppt_h</p:attrName>
                                        </p:attrNameLst>
                                      </p:cBhvr>
                                      <p:tavLst>
                                        <p:tav tm="0">
                                          <p:val>
                                            <p:fltVal val="0"/>
                                          </p:val>
                                        </p:tav>
                                        <p:tav tm="100000">
                                          <p:val>
                                            <p:strVal val="#ppt_h"/>
                                          </p:val>
                                        </p:tav>
                                      </p:tavLst>
                                    </p:anim>
                                    <p:animEffect transition="in" filter="fade">
                                      <p:cBhvr>
                                        <p:cTn id="45" dur="500"/>
                                        <p:tgtEl>
                                          <p:spTgt spid="43"/>
                                        </p:tgtEl>
                                      </p:cBhvr>
                                    </p:animEffect>
                                  </p:childTnLst>
                                </p:cTn>
                              </p:par>
                              <p:par>
                                <p:cTn id="46" presetID="16" presetClass="entr" presetSubtype="37" fill="hold" grpId="0" nodeType="with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barn(outVertical)">
                                      <p:cBhvr>
                                        <p:cTn id="48" dur="500"/>
                                        <p:tgtEl>
                                          <p:spTgt spid="41"/>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2"/>
                                        </p:tgtEl>
                                        <p:attrNameLst>
                                          <p:attrName>style.visibility</p:attrName>
                                        </p:attrNameLst>
                                      </p:cBhvr>
                                      <p:to>
                                        <p:strVal val="visible"/>
                                      </p:to>
                                    </p:set>
                                    <p:anim calcmode="lin" valueType="num">
                                      <p:cBhvr>
                                        <p:cTn id="51" dur="500" fill="hold"/>
                                        <p:tgtEl>
                                          <p:spTgt spid="52"/>
                                        </p:tgtEl>
                                        <p:attrNameLst>
                                          <p:attrName>ppt_w</p:attrName>
                                        </p:attrNameLst>
                                      </p:cBhvr>
                                      <p:tavLst>
                                        <p:tav tm="0">
                                          <p:val>
                                            <p:fltVal val="0"/>
                                          </p:val>
                                        </p:tav>
                                        <p:tav tm="100000">
                                          <p:val>
                                            <p:strVal val="#ppt_w"/>
                                          </p:val>
                                        </p:tav>
                                      </p:tavLst>
                                    </p:anim>
                                    <p:anim calcmode="lin" valueType="num">
                                      <p:cBhvr>
                                        <p:cTn id="52" dur="500" fill="hold"/>
                                        <p:tgtEl>
                                          <p:spTgt spid="52"/>
                                        </p:tgtEl>
                                        <p:attrNameLst>
                                          <p:attrName>ppt_h</p:attrName>
                                        </p:attrNameLst>
                                      </p:cBhvr>
                                      <p:tavLst>
                                        <p:tav tm="0">
                                          <p:val>
                                            <p:fltVal val="0"/>
                                          </p:val>
                                        </p:tav>
                                        <p:tav tm="100000">
                                          <p:val>
                                            <p:strVal val="#ppt_h"/>
                                          </p:val>
                                        </p:tav>
                                      </p:tavLst>
                                    </p:anim>
                                    <p:animEffect transition="in" filter="fade">
                                      <p:cBhvr>
                                        <p:cTn id="53" dur="500"/>
                                        <p:tgtEl>
                                          <p:spTgt spid="52"/>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fade">
                                      <p:cBhvr>
                                        <p:cTn id="57" dur="500"/>
                                        <p:tgtEl>
                                          <p:spTgt spid="58"/>
                                        </p:tgtEl>
                                      </p:cBhvr>
                                    </p:animEffect>
                                  </p:childTnLst>
                                </p:cTn>
                              </p:par>
                            </p:childTnLst>
                          </p:cTn>
                        </p:par>
                        <p:par>
                          <p:cTn id="58" fill="hold">
                            <p:stCondLst>
                              <p:cond delay="3000"/>
                            </p:stCondLst>
                            <p:childTnLst>
                              <p:par>
                                <p:cTn id="59" presetID="53" presetClass="entr" presetSubtype="16" fill="hold" grpId="0" nodeType="afterEffect">
                                  <p:stCondLst>
                                    <p:cond delay="0"/>
                                  </p:stCondLst>
                                  <p:childTnLst>
                                    <p:set>
                                      <p:cBhvr>
                                        <p:cTn id="60" dur="1" fill="hold">
                                          <p:stCondLst>
                                            <p:cond delay="0"/>
                                          </p:stCondLst>
                                        </p:cTn>
                                        <p:tgtEl>
                                          <p:spTgt spid="64"/>
                                        </p:tgtEl>
                                        <p:attrNameLst>
                                          <p:attrName>style.visibility</p:attrName>
                                        </p:attrNameLst>
                                      </p:cBhvr>
                                      <p:to>
                                        <p:strVal val="visible"/>
                                      </p:to>
                                    </p:set>
                                    <p:anim calcmode="lin" valueType="num">
                                      <p:cBhvr>
                                        <p:cTn id="61" dur="500" fill="hold"/>
                                        <p:tgtEl>
                                          <p:spTgt spid="64"/>
                                        </p:tgtEl>
                                        <p:attrNameLst>
                                          <p:attrName>ppt_w</p:attrName>
                                        </p:attrNameLst>
                                      </p:cBhvr>
                                      <p:tavLst>
                                        <p:tav tm="0">
                                          <p:val>
                                            <p:fltVal val="0"/>
                                          </p:val>
                                        </p:tav>
                                        <p:tav tm="100000">
                                          <p:val>
                                            <p:strVal val="#ppt_w"/>
                                          </p:val>
                                        </p:tav>
                                      </p:tavLst>
                                    </p:anim>
                                    <p:anim calcmode="lin" valueType="num">
                                      <p:cBhvr>
                                        <p:cTn id="62" dur="500" fill="hold"/>
                                        <p:tgtEl>
                                          <p:spTgt spid="64"/>
                                        </p:tgtEl>
                                        <p:attrNameLst>
                                          <p:attrName>ppt_h</p:attrName>
                                        </p:attrNameLst>
                                      </p:cBhvr>
                                      <p:tavLst>
                                        <p:tav tm="0">
                                          <p:val>
                                            <p:fltVal val="0"/>
                                          </p:val>
                                        </p:tav>
                                        <p:tav tm="100000">
                                          <p:val>
                                            <p:strVal val="#ppt_h"/>
                                          </p:val>
                                        </p:tav>
                                      </p:tavLst>
                                    </p:anim>
                                    <p:animEffect transition="in" filter="fade">
                                      <p:cBhvr>
                                        <p:cTn id="63" dur="500"/>
                                        <p:tgtEl>
                                          <p:spTgt spid="64"/>
                                        </p:tgtEl>
                                      </p:cBhvr>
                                    </p:animEffect>
                                  </p:childTnLst>
                                </p:cTn>
                              </p:par>
                              <p:par>
                                <p:cTn id="64" presetID="16" presetClass="entr" presetSubtype="37" fill="hold" grpId="0"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barn(outVertical)">
                                      <p:cBhvr>
                                        <p:cTn id="66" dur="500"/>
                                        <p:tgtEl>
                                          <p:spTgt spid="63"/>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65"/>
                                        </p:tgtEl>
                                        <p:attrNameLst>
                                          <p:attrName>style.visibility</p:attrName>
                                        </p:attrNameLst>
                                      </p:cBhvr>
                                      <p:to>
                                        <p:strVal val="visible"/>
                                      </p:to>
                                    </p:set>
                                    <p:anim calcmode="lin" valueType="num">
                                      <p:cBhvr>
                                        <p:cTn id="69" dur="500" fill="hold"/>
                                        <p:tgtEl>
                                          <p:spTgt spid="65"/>
                                        </p:tgtEl>
                                        <p:attrNameLst>
                                          <p:attrName>ppt_w</p:attrName>
                                        </p:attrNameLst>
                                      </p:cBhvr>
                                      <p:tavLst>
                                        <p:tav tm="0">
                                          <p:val>
                                            <p:fltVal val="0"/>
                                          </p:val>
                                        </p:tav>
                                        <p:tav tm="100000">
                                          <p:val>
                                            <p:strVal val="#ppt_w"/>
                                          </p:val>
                                        </p:tav>
                                      </p:tavLst>
                                    </p:anim>
                                    <p:anim calcmode="lin" valueType="num">
                                      <p:cBhvr>
                                        <p:cTn id="70" dur="500" fill="hold"/>
                                        <p:tgtEl>
                                          <p:spTgt spid="65"/>
                                        </p:tgtEl>
                                        <p:attrNameLst>
                                          <p:attrName>ppt_h</p:attrName>
                                        </p:attrNameLst>
                                      </p:cBhvr>
                                      <p:tavLst>
                                        <p:tav tm="0">
                                          <p:val>
                                            <p:fltVal val="0"/>
                                          </p:val>
                                        </p:tav>
                                        <p:tav tm="100000">
                                          <p:val>
                                            <p:strVal val="#ppt_h"/>
                                          </p:val>
                                        </p:tav>
                                      </p:tavLst>
                                    </p:anim>
                                    <p:animEffect transition="in" filter="fade">
                                      <p:cBhvr>
                                        <p:cTn id="71" dur="500"/>
                                        <p:tgtEl>
                                          <p:spTgt spid="65"/>
                                        </p:tgtEl>
                                      </p:cBhvr>
                                    </p:animEffect>
                                  </p:childTnLst>
                                </p:cTn>
                              </p:par>
                            </p:childTnLst>
                          </p:cTn>
                        </p:par>
                        <p:par>
                          <p:cTn id="72" fill="hold">
                            <p:stCondLst>
                              <p:cond delay="3500"/>
                            </p:stCondLst>
                            <p:childTnLst>
                              <p:par>
                                <p:cTn id="73" presetID="10" presetClass="entr" presetSubtype="0" fill="hold" grpId="0" nodeType="afterEffect">
                                  <p:stCondLst>
                                    <p:cond delay="0"/>
                                  </p:stCondLst>
                                  <p:childTnLst>
                                    <p:set>
                                      <p:cBhvr>
                                        <p:cTn id="74" dur="1" fill="hold">
                                          <p:stCondLst>
                                            <p:cond delay="0"/>
                                          </p:stCondLst>
                                        </p:cTn>
                                        <p:tgtEl>
                                          <p:spTgt spid="66"/>
                                        </p:tgtEl>
                                        <p:attrNameLst>
                                          <p:attrName>style.visibility</p:attrName>
                                        </p:attrNameLst>
                                      </p:cBhvr>
                                      <p:to>
                                        <p:strVal val="visible"/>
                                      </p:to>
                                    </p:set>
                                    <p:animEffect transition="in" filter="fade">
                                      <p:cBhvr>
                                        <p:cTn id="75"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1" grpId="0" animBg="1"/>
      <p:bldP spid="32" grpId="0" animBg="1"/>
      <p:bldP spid="33" grpId="0" animBg="1"/>
      <p:bldP spid="34" grpId="0" animBg="1"/>
      <p:bldP spid="39" grpId="0" animBg="1"/>
      <p:bldP spid="41" grpId="0" animBg="1"/>
      <p:bldP spid="43" grpId="0" animBg="1"/>
      <p:bldP spid="52" grpId="0" animBg="1"/>
      <p:bldP spid="54" grpId="0"/>
      <p:bldP spid="56" grpId="0"/>
      <p:bldP spid="58" grpId="0"/>
      <p:bldP spid="63" grpId="0" animBg="1"/>
      <p:bldP spid="64" grpId="0" animBg="1"/>
      <p:bldP spid="65" grpId="0" animBg="1"/>
      <p:bldP spid="6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492374" y="397774"/>
            <a:ext cx="5661025" cy="688076"/>
          </a:xfrm>
        </p:spPr>
        <p:txBody>
          <a:bodyPr/>
          <a:lstStyle/>
          <a:p>
            <a:r>
              <a:rPr lang="zh-CN" altLang="en-US" sz="2800" dirty="0" smtClean="0">
                <a:latin typeface="黑体" panose="02010609060101010101" pitchFamily="49" charset="-122"/>
                <a:ea typeface="黑体" panose="02010609060101010101" pitchFamily="49" charset="-122"/>
              </a:rPr>
              <a:t>职责</a:t>
            </a:r>
            <a:r>
              <a:rPr lang="zh-CN" altLang="en-US" sz="2800" dirty="0">
                <a:latin typeface="黑体" panose="02010609060101010101" pitchFamily="49" charset="-122"/>
                <a:ea typeface="黑体" panose="02010609060101010101" pitchFamily="49" charset="-122"/>
              </a:rPr>
              <a:t>与</a:t>
            </a:r>
            <a:r>
              <a:rPr lang="zh-CN" altLang="en-US" sz="2800" dirty="0" smtClean="0">
                <a:latin typeface="黑体" panose="02010609060101010101" pitchFamily="49" charset="-122"/>
                <a:ea typeface="黑体" panose="02010609060101010101" pitchFamily="49" charset="-122"/>
              </a:rPr>
              <a:t>目标</a:t>
            </a:r>
            <a:r>
              <a:rPr lang="en-US" altLang="zh-CN" sz="2800" dirty="0" smtClean="0">
                <a:latin typeface="黑体" panose="02010609060101010101" pitchFamily="49" charset="-122"/>
                <a:ea typeface="黑体" panose="02010609060101010101" pitchFamily="49" charset="-122"/>
              </a:rPr>
              <a:t>——</a:t>
            </a:r>
            <a:r>
              <a:rPr lang="zh-CN" altLang="en-US" sz="2400" dirty="0" smtClean="0">
                <a:latin typeface="黑体" panose="02010609060101010101" pitchFamily="49" charset="-122"/>
                <a:ea typeface="黑体" panose="02010609060101010101" pitchFamily="49" charset="-122"/>
              </a:rPr>
              <a:t>工作目标</a:t>
            </a:r>
            <a:endParaRPr lang="zh-CN" altLang="en-US" sz="2400" dirty="0"/>
          </a:p>
        </p:txBody>
      </p:sp>
      <p:grpSp>
        <p:nvGrpSpPr>
          <p:cNvPr id="2" name="组合 1"/>
          <p:cNvGrpSpPr/>
          <p:nvPr/>
        </p:nvGrpSpPr>
        <p:grpSpPr>
          <a:xfrm>
            <a:off x="1792232" y="411046"/>
            <a:ext cx="697627" cy="646331"/>
            <a:chOff x="1554944" y="1696921"/>
            <a:chExt cx="697627" cy="646331"/>
          </a:xfrm>
        </p:grpSpPr>
        <p:sp>
          <p:nvSpPr>
            <p:cNvPr id="6" name="椭圆 5"/>
            <p:cNvSpPr/>
            <p:nvPr/>
          </p:nvSpPr>
          <p:spPr>
            <a:xfrm>
              <a:off x="1633304" y="1752663"/>
              <a:ext cx="528034" cy="528034"/>
            </a:xfrm>
            <a:prstGeom prst="ellipse">
              <a:avLst/>
            </a:prstGeom>
            <a:solidFill>
              <a:srgbClr val="48A7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lang="zh-CN" altLang="en-US" sz="2000" dirty="0">
                <a:solidFill>
                  <a:prstClr val="white"/>
                </a:solidFill>
              </a:endParaRPr>
            </a:p>
          </p:txBody>
        </p:sp>
        <p:sp>
          <p:nvSpPr>
            <p:cNvPr id="7" name="文本框 20"/>
            <p:cNvSpPr txBox="1"/>
            <p:nvPr/>
          </p:nvSpPr>
          <p:spPr>
            <a:xfrm>
              <a:off x="1554944" y="1696921"/>
              <a:ext cx="697627" cy="646331"/>
            </a:xfrm>
            <a:prstGeom prst="rect">
              <a:avLst/>
            </a:prstGeom>
            <a:noFill/>
          </p:spPr>
          <p:txBody>
            <a:bodyPr wrap="none" rtlCol="0">
              <a:spAutoFit/>
            </a:bodyPr>
            <a:lstStyle/>
            <a:p>
              <a:r>
                <a:rPr lang="en-US" altLang="zh-CN" sz="3600" dirty="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t>01</a:t>
              </a:r>
              <a:endParaRPr lang="zh-CN" altLang="en-US" sz="3600" dirty="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sp>
        <p:nvSpPr>
          <p:cNvPr id="24" name="文本框 4"/>
          <p:cNvSpPr txBox="1"/>
          <p:nvPr/>
        </p:nvSpPr>
        <p:spPr>
          <a:xfrm>
            <a:off x="8573691" y="4603716"/>
            <a:ext cx="3033712" cy="369332"/>
          </a:xfrm>
          <a:prstGeom prst="rect">
            <a:avLst/>
          </a:prstGeom>
          <a:noFill/>
        </p:spPr>
        <p:txBody>
          <a:bodyPr wrap="square" rtlCol="0">
            <a:spAutoFit/>
          </a:bodyPr>
          <a:lstStyle/>
          <a:p>
            <a:r>
              <a:rPr kumimoji="1" lang="zh-CN" altLang="en-US" dirty="0" smtClean="0">
                <a:solidFill>
                  <a:schemeClr val="accent1">
                    <a:lumMod val="75000"/>
                  </a:schemeClr>
                </a:solidFill>
              </a:rPr>
              <a:t>功能实现及代码优化</a:t>
            </a:r>
            <a:endParaRPr kumimoji="1" lang="zh-CN" altLang="en-US" dirty="0">
              <a:solidFill>
                <a:schemeClr val="accent1">
                  <a:lumMod val="75000"/>
                </a:schemeClr>
              </a:solidFill>
            </a:endParaRPr>
          </a:p>
        </p:txBody>
      </p:sp>
      <p:sp>
        <p:nvSpPr>
          <p:cNvPr id="25" name="文本框 5"/>
          <p:cNvSpPr txBox="1"/>
          <p:nvPr/>
        </p:nvSpPr>
        <p:spPr>
          <a:xfrm>
            <a:off x="1449332" y="2308380"/>
            <a:ext cx="2234135" cy="369332"/>
          </a:xfrm>
          <a:prstGeom prst="rect">
            <a:avLst/>
          </a:prstGeom>
          <a:noFill/>
        </p:spPr>
        <p:txBody>
          <a:bodyPr wrap="square" rtlCol="0">
            <a:spAutoFit/>
          </a:bodyPr>
          <a:lstStyle/>
          <a:p>
            <a:r>
              <a:rPr kumimoji="1" lang="zh-CN" altLang="en-US" dirty="0" smtClean="0">
                <a:solidFill>
                  <a:schemeClr val="accent1">
                    <a:lumMod val="75000"/>
                  </a:schemeClr>
                </a:solidFill>
              </a:rPr>
              <a:t>熟悉公司开发框架</a:t>
            </a:r>
            <a:endParaRPr kumimoji="1" lang="zh-CN" altLang="en-US" dirty="0">
              <a:solidFill>
                <a:schemeClr val="accent1">
                  <a:lumMod val="75000"/>
                </a:schemeClr>
              </a:solidFill>
            </a:endParaRPr>
          </a:p>
        </p:txBody>
      </p:sp>
      <p:grpSp>
        <p:nvGrpSpPr>
          <p:cNvPr id="15" name="组合 14"/>
          <p:cNvGrpSpPr/>
          <p:nvPr/>
        </p:nvGrpSpPr>
        <p:grpSpPr>
          <a:xfrm>
            <a:off x="3542009" y="1825733"/>
            <a:ext cx="4955482" cy="3366685"/>
            <a:chOff x="3427227" y="1600894"/>
            <a:chExt cx="4955482" cy="3366685"/>
          </a:xfrm>
        </p:grpSpPr>
        <p:grpSp>
          <p:nvGrpSpPr>
            <p:cNvPr id="71" name="Group 48"/>
            <p:cNvGrpSpPr>
              <a:grpSpLocks noChangeAspect="1"/>
            </p:cNvGrpSpPr>
            <p:nvPr/>
          </p:nvGrpSpPr>
          <p:grpSpPr bwMode="auto">
            <a:xfrm>
              <a:off x="4179094" y="1777100"/>
              <a:ext cx="3076575" cy="3124623"/>
              <a:chOff x="1379" y="806"/>
              <a:chExt cx="2584" cy="2624"/>
            </a:xfrm>
          </p:grpSpPr>
          <p:sp>
            <p:nvSpPr>
              <p:cNvPr id="72" name="Freeform 49"/>
              <p:cNvSpPr>
                <a:spLocks/>
              </p:cNvSpPr>
              <p:nvPr/>
            </p:nvSpPr>
            <p:spPr bwMode="auto">
              <a:xfrm>
                <a:off x="1650" y="2474"/>
                <a:ext cx="335" cy="325"/>
              </a:xfrm>
              <a:custGeom>
                <a:avLst/>
                <a:gdLst>
                  <a:gd name="T0" fmla="*/ 7 w 76"/>
                  <a:gd name="T1" fmla="*/ 27 h 74"/>
                  <a:gd name="T2" fmla="*/ 11 w 76"/>
                  <a:gd name="T3" fmla="*/ 35 h 74"/>
                  <a:gd name="T4" fmla="*/ 27 w 76"/>
                  <a:gd name="T5" fmla="*/ 65 h 74"/>
                  <a:gd name="T6" fmla="*/ 33 w 76"/>
                  <a:gd name="T7" fmla="*/ 74 h 74"/>
                  <a:gd name="T8" fmla="*/ 67 w 76"/>
                  <a:gd name="T9" fmla="*/ 15 h 74"/>
                  <a:gd name="T10" fmla="*/ 0 w 76"/>
                  <a:gd name="T11" fmla="*/ 15 h 74"/>
                  <a:gd name="T12" fmla="*/ 7 w 76"/>
                  <a:gd name="T13" fmla="*/ 27 h 74"/>
                </a:gdLst>
                <a:ahLst/>
                <a:cxnLst>
                  <a:cxn ang="0">
                    <a:pos x="T0" y="T1"/>
                  </a:cxn>
                  <a:cxn ang="0">
                    <a:pos x="T2" y="T3"/>
                  </a:cxn>
                  <a:cxn ang="0">
                    <a:pos x="T4" y="T5"/>
                  </a:cxn>
                  <a:cxn ang="0">
                    <a:pos x="T6" y="T7"/>
                  </a:cxn>
                  <a:cxn ang="0">
                    <a:pos x="T8" y="T9"/>
                  </a:cxn>
                  <a:cxn ang="0">
                    <a:pos x="T10" y="T11"/>
                  </a:cxn>
                  <a:cxn ang="0">
                    <a:pos x="T12" y="T13"/>
                  </a:cxn>
                </a:cxnLst>
                <a:rect l="0" t="0" r="r" b="b"/>
                <a:pathLst>
                  <a:path w="76" h="74">
                    <a:moveTo>
                      <a:pt x="7" y="27"/>
                    </a:moveTo>
                    <a:cubicBezTo>
                      <a:pt x="8" y="30"/>
                      <a:pt x="10" y="33"/>
                      <a:pt x="11" y="35"/>
                    </a:cubicBezTo>
                    <a:cubicBezTo>
                      <a:pt x="16" y="46"/>
                      <a:pt x="22" y="55"/>
                      <a:pt x="27" y="65"/>
                    </a:cubicBezTo>
                    <a:cubicBezTo>
                      <a:pt x="29" y="68"/>
                      <a:pt x="31" y="71"/>
                      <a:pt x="33" y="74"/>
                    </a:cubicBezTo>
                    <a:cubicBezTo>
                      <a:pt x="61" y="57"/>
                      <a:pt x="76" y="31"/>
                      <a:pt x="67" y="15"/>
                    </a:cubicBezTo>
                    <a:cubicBezTo>
                      <a:pt x="58" y="0"/>
                      <a:pt x="29" y="0"/>
                      <a:pt x="0" y="15"/>
                    </a:cubicBezTo>
                    <a:cubicBezTo>
                      <a:pt x="2" y="19"/>
                      <a:pt x="5" y="23"/>
                      <a:pt x="7" y="27"/>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73" name="Freeform 50"/>
              <p:cNvSpPr>
                <a:spLocks/>
              </p:cNvSpPr>
              <p:nvPr/>
            </p:nvSpPr>
            <p:spPr bwMode="auto">
              <a:xfrm>
                <a:off x="1658" y="2893"/>
                <a:ext cx="291" cy="312"/>
              </a:xfrm>
              <a:custGeom>
                <a:avLst/>
                <a:gdLst>
                  <a:gd name="T0" fmla="*/ 56 w 66"/>
                  <a:gd name="T1" fmla="*/ 35 h 71"/>
                  <a:gd name="T2" fmla="*/ 13 w 66"/>
                  <a:gd name="T3" fmla="*/ 0 h 71"/>
                  <a:gd name="T4" fmla="*/ 16 w 66"/>
                  <a:gd name="T5" fmla="*/ 63 h 71"/>
                  <a:gd name="T6" fmla="*/ 66 w 66"/>
                  <a:gd name="T7" fmla="*/ 41 h 71"/>
                  <a:gd name="T8" fmla="*/ 56 w 66"/>
                  <a:gd name="T9" fmla="*/ 35 h 71"/>
                </a:gdLst>
                <a:ahLst/>
                <a:cxnLst>
                  <a:cxn ang="0">
                    <a:pos x="T0" y="T1"/>
                  </a:cxn>
                  <a:cxn ang="0">
                    <a:pos x="T2" y="T3"/>
                  </a:cxn>
                  <a:cxn ang="0">
                    <a:pos x="T4" y="T5"/>
                  </a:cxn>
                  <a:cxn ang="0">
                    <a:pos x="T6" y="T7"/>
                  </a:cxn>
                  <a:cxn ang="0">
                    <a:pos x="T8" y="T9"/>
                  </a:cxn>
                </a:cxnLst>
                <a:rect l="0" t="0" r="r" b="b"/>
                <a:pathLst>
                  <a:path w="66" h="71">
                    <a:moveTo>
                      <a:pt x="56" y="35"/>
                    </a:moveTo>
                    <a:cubicBezTo>
                      <a:pt x="42" y="26"/>
                      <a:pt x="25" y="14"/>
                      <a:pt x="13" y="0"/>
                    </a:cubicBezTo>
                    <a:cubicBezTo>
                      <a:pt x="0" y="28"/>
                      <a:pt x="1" y="55"/>
                      <a:pt x="16" y="63"/>
                    </a:cubicBezTo>
                    <a:cubicBezTo>
                      <a:pt x="29" y="71"/>
                      <a:pt x="49" y="61"/>
                      <a:pt x="66" y="41"/>
                    </a:cubicBezTo>
                    <a:cubicBezTo>
                      <a:pt x="62" y="39"/>
                      <a:pt x="59" y="37"/>
                      <a:pt x="56" y="35"/>
                    </a:cubicBez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74" name="Freeform 51"/>
              <p:cNvSpPr>
                <a:spLocks/>
              </p:cNvSpPr>
              <p:nvPr/>
            </p:nvSpPr>
            <p:spPr bwMode="auto">
              <a:xfrm>
                <a:off x="1640" y="1106"/>
                <a:ext cx="308" cy="286"/>
              </a:xfrm>
              <a:custGeom>
                <a:avLst/>
                <a:gdLst>
                  <a:gd name="T0" fmla="*/ 36 w 70"/>
                  <a:gd name="T1" fmla="*/ 55 h 65"/>
                  <a:gd name="T2" fmla="*/ 70 w 70"/>
                  <a:gd name="T3" fmla="*/ 12 h 65"/>
                  <a:gd name="T4" fmla="*/ 7 w 70"/>
                  <a:gd name="T5" fmla="*/ 15 h 65"/>
                  <a:gd name="T6" fmla="*/ 30 w 70"/>
                  <a:gd name="T7" fmla="*/ 65 h 65"/>
                  <a:gd name="T8" fmla="*/ 36 w 70"/>
                  <a:gd name="T9" fmla="*/ 55 h 65"/>
                </a:gdLst>
                <a:ahLst/>
                <a:cxnLst>
                  <a:cxn ang="0">
                    <a:pos x="T0" y="T1"/>
                  </a:cxn>
                  <a:cxn ang="0">
                    <a:pos x="T2" y="T3"/>
                  </a:cxn>
                  <a:cxn ang="0">
                    <a:pos x="T4" y="T5"/>
                  </a:cxn>
                  <a:cxn ang="0">
                    <a:pos x="T6" y="T7"/>
                  </a:cxn>
                  <a:cxn ang="0">
                    <a:pos x="T8" y="T9"/>
                  </a:cxn>
                </a:cxnLst>
                <a:rect l="0" t="0" r="r" b="b"/>
                <a:pathLst>
                  <a:path w="70" h="65">
                    <a:moveTo>
                      <a:pt x="36" y="55"/>
                    </a:moveTo>
                    <a:cubicBezTo>
                      <a:pt x="45" y="41"/>
                      <a:pt x="56" y="24"/>
                      <a:pt x="70" y="12"/>
                    </a:cubicBezTo>
                    <a:cubicBezTo>
                      <a:pt x="43" y="0"/>
                      <a:pt x="16" y="0"/>
                      <a:pt x="7" y="15"/>
                    </a:cubicBezTo>
                    <a:cubicBezTo>
                      <a:pt x="0" y="28"/>
                      <a:pt x="10" y="49"/>
                      <a:pt x="30" y="65"/>
                    </a:cubicBezTo>
                    <a:cubicBezTo>
                      <a:pt x="32" y="62"/>
                      <a:pt x="34" y="58"/>
                      <a:pt x="36" y="55"/>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75" name="Freeform 52"/>
              <p:cNvSpPr>
                <a:spLocks/>
              </p:cNvSpPr>
              <p:nvPr/>
            </p:nvSpPr>
            <p:spPr bwMode="auto">
              <a:xfrm>
                <a:off x="3023" y="2864"/>
                <a:ext cx="325" cy="335"/>
              </a:xfrm>
              <a:custGeom>
                <a:avLst/>
                <a:gdLst>
                  <a:gd name="T0" fmla="*/ 27 w 74"/>
                  <a:gd name="T1" fmla="*/ 70 h 76"/>
                  <a:gd name="T2" fmla="*/ 35 w 74"/>
                  <a:gd name="T3" fmla="*/ 65 h 76"/>
                  <a:gd name="T4" fmla="*/ 65 w 74"/>
                  <a:gd name="T5" fmla="*/ 50 h 76"/>
                  <a:gd name="T6" fmla="*/ 74 w 74"/>
                  <a:gd name="T7" fmla="*/ 43 h 76"/>
                  <a:gd name="T8" fmla="*/ 15 w 74"/>
                  <a:gd name="T9" fmla="*/ 9 h 76"/>
                  <a:gd name="T10" fmla="*/ 15 w 74"/>
                  <a:gd name="T11" fmla="*/ 76 h 76"/>
                  <a:gd name="T12" fmla="*/ 27 w 74"/>
                  <a:gd name="T13" fmla="*/ 70 h 76"/>
                </a:gdLst>
                <a:ahLst/>
                <a:cxnLst>
                  <a:cxn ang="0">
                    <a:pos x="T0" y="T1"/>
                  </a:cxn>
                  <a:cxn ang="0">
                    <a:pos x="T2" y="T3"/>
                  </a:cxn>
                  <a:cxn ang="0">
                    <a:pos x="T4" y="T5"/>
                  </a:cxn>
                  <a:cxn ang="0">
                    <a:pos x="T6" y="T7"/>
                  </a:cxn>
                  <a:cxn ang="0">
                    <a:pos x="T8" y="T9"/>
                  </a:cxn>
                  <a:cxn ang="0">
                    <a:pos x="T10" y="T11"/>
                  </a:cxn>
                  <a:cxn ang="0">
                    <a:pos x="T12" y="T13"/>
                  </a:cxn>
                </a:cxnLst>
                <a:rect l="0" t="0" r="r" b="b"/>
                <a:pathLst>
                  <a:path w="74" h="76">
                    <a:moveTo>
                      <a:pt x="27" y="70"/>
                    </a:moveTo>
                    <a:cubicBezTo>
                      <a:pt x="30" y="68"/>
                      <a:pt x="32" y="67"/>
                      <a:pt x="35" y="65"/>
                    </a:cubicBezTo>
                    <a:cubicBezTo>
                      <a:pt x="45" y="60"/>
                      <a:pt x="55" y="55"/>
                      <a:pt x="65" y="50"/>
                    </a:cubicBezTo>
                    <a:cubicBezTo>
                      <a:pt x="68" y="48"/>
                      <a:pt x="71" y="45"/>
                      <a:pt x="74" y="43"/>
                    </a:cubicBezTo>
                    <a:cubicBezTo>
                      <a:pt x="56" y="15"/>
                      <a:pt x="31" y="0"/>
                      <a:pt x="15" y="9"/>
                    </a:cubicBezTo>
                    <a:cubicBezTo>
                      <a:pt x="0" y="18"/>
                      <a:pt x="0" y="48"/>
                      <a:pt x="15" y="76"/>
                    </a:cubicBezTo>
                    <a:cubicBezTo>
                      <a:pt x="19" y="74"/>
                      <a:pt x="23" y="72"/>
                      <a:pt x="27" y="70"/>
                    </a:cubicBez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76" name="Freeform 53"/>
              <p:cNvSpPr>
                <a:spLocks/>
              </p:cNvSpPr>
              <p:nvPr/>
            </p:nvSpPr>
            <p:spPr bwMode="auto">
              <a:xfrm>
                <a:off x="3389" y="1449"/>
                <a:ext cx="334" cy="326"/>
              </a:xfrm>
              <a:custGeom>
                <a:avLst/>
                <a:gdLst>
                  <a:gd name="T0" fmla="*/ 69 w 76"/>
                  <a:gd name="T1" fmla="*/ 46 h 74"/>
                  <a:gd name="T2" fmla="*/ 65 w 76"/>
                  <a:gd name="T3" fmla="*/ 38 h 74"/>
                  <a:gd name="T4" fmla="*/ 49 w 76"/>
                  <a:gd name="T5" fmla="*/ 9 h 74"/>
                  <a:gd name="T6" fmla="*/ 43 w 76"/>
                  <a:gd name="T7" fmla="*/ 0 h 74"/>
                  <a:gd name="T8" fmla="*/ 9 w 76"/>
                  <a:gd name="T9" fmla="*/ 58 h 74"/>
                  <a:gd name="T10" fmla="*/ 76 w 76"/>
                  <a:gd name="T11" fmla="*/ 59 h 74"/>
                  <a:gd name="T12" fmla="*/ 69 w 76"/>
                  <a:gd name="T13" fmla="*/ 46 h 74"/>
                </a:gdLst>
                <a:ahLst/>
                <a:cxnLst>
                  <a:cxn ang="0">
                    <a:pos x="T0" y="T1"/>
                  </a:cxn>
                  <a:cxn ang="0">
                    <a:pos x="T2" y="T3"/>
                  </a:cxn>
                  <a:cxn ang="0">
                    <a:pos x="T4" y="T5"/>
                  </a:cxn>
                  <a:cxn ang="0">
                    <a:pos x="T6" y="T7"/>
                  </a:cxn>
                  <a:cxn ang="0">
                    <a:pos x="T8" y="T9"/>
                  </a:cxn>
                  <a:cxn ang="0">
                    <a:pos x="T10" y="T11"/>
                  </a:cxn>
                  <a:cxn ang="0">
                    <a:pos x="T12" y="T13"/>
                  </a:cxn>
                </a:cxnLst>
                <a:rect l="0" t="0" r="r" b="b"/>
                <a:pathLst>
                  <a:path w="76" h="74">
                    <a:moveTo>
                      <a:pt x="69" y="46"/>
                    </a:moveTo>
                    <a:cubicBezTo>
                      <a:pt x="68" y="44"/>
                      <a:pt x="66" y="41"/>
                      <a:pt x="65" y="38"/>
                    </a:cubicBezTo>
                    <a:cubicBezTo>
                      <a:pt x="60" y="28"/>
                      <a:pt x="54" y="19"/>
                      <a:pt x="49" y="9"/>
                    </a:cubicBezTo>
                    <a:cubicBezTo>
                      <a:pt x="47" y="6"/>
                      <a:pt x="45" y="3"/>
                      <a:pt x="43" y="0"/>
                    </a:cubicBezTo>
                    <a:cubicBezTo>
                      <a:pt x="15" y="17"/>
                      <a:pt x="0" y="43"/>
                      <a:pt x="9" y="58"/>
                    </a:cubicBezTo>
                    <a:cubicBezTo>
                      <a:pt x="18" y="74"/>
                      <a:pt x="47" y="74"/>
                      <a:pt x="76" y="59"/>
                    </a:cubicBezTo>
                    <a:cubicBezTo>
                      <a:pt x="74" y="55"/>
                      <a:pt x="71" y="51"/>
                      <a:pt x="69" y="46"/>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77" name="Freeform 54"/>
              <p:cNvSpPr>
                <a:spLocks/>
              </p:cNvSpPr>
              <p:nvPr/>
            </p:nvSpPr>
            <p:spPr bwMode="auto">
              <a:xfrm>
                <a:off x="3433" y="2828"/>
                <a:ext cx="312" cy="291"/>
              </a:xfrm>
              <a:custGeom>
                <a:avLst/>
                <a:gdLst>
                  <a:gd name="T0" fmla="*/ 34 w 71"/>
                  <a:gd name="T1" fmla="*/ 11 h 66"/>
                  <a:gd name="T2" fmla="*/ 0 w 71"/>
                  <a:gd name="T3" fmla="*/ 53 h 66"/>
                  <a:gd name="T4" fmla="*/ 63 w 71"/>
                  <a:gd name="T5" fmla="*/ 51 h 66"/>
                  <a:gd name="T6" fmla="*/ 40 w 71"/>
                  <a:gd name="T7" fmla="*/ 0 h 66"/>
                  <a:gd name="T8" fmla="*/ 34 w 71"/>
                  <a:gd name="T9" fmla="*/ 11 h 66"/>
                </a:gdLst>
                <a:ahLst/>
                <a:cxnLst>
                  <a:cxn ang="0">
                    <a:pos x="T0" y="T1"/>
                  </a:cxn>
                  <a:cxn ang="0">
                    <a:pos x="T2" y="T3"/>
                  </a:cxn>
                  <a:cxn ang="0">
                    <a:pos x="T4" y="T5"/>
                  </a:cxn>
                  <a:cxn ang="0">
                    <a:pos x="T6" y="T7"/>
                  </a:cxn>
                  <a:cxn ang="0">
                    <a:pos x="T8" y="T9"/>
                  </a:cxn>
                </a:cxnLst>
                <a:rect l="0" t="0" r="r" b="b"/>
                <a:pathLst>
                  <a:path w="71" h="66">
                    <a:moveTo>
                      <a:pt x="34" y="11"/>
                    </a:moveTo>
                    <a:cubicBezTo>
                      <a:pt x="25" y="25"/>
                      <a:pt x="14" y="42"/>
                      <a:pt x="0" y="53"/>
                    </a:cubicBezTo>
                    <a:cubicBezTo>
                      <a:pt x="27" y="66"/>
                      <a:pt x="54" y="66"/>
                      <a:pt x="63" y="51"/>
                    </a:cubicBezTo>
                    <a:cubicBezTo>
                      <a:pt x="71" y="38"/>
                      <a:pt x="61" y="17"/>
                      <a:pt x="40" y="0"/>
                    </a:cubicBezTo>
                    <a:cubicBezTo>
                      <a:pt x="38" y="4"/>
                      <a:pt x="36" y="8"/>
                      <a:pt x="34" y="11"/>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78" name="Freeform 55"/>
              <p:cNvSpPr>
                <a:spLocks/>
              </p:cNvSpPr>
              <p:nvPr/>
            </p:nvSpPr>
            <p:spPr bwMode="auto">
              <a:xfrm>
                <a:off x="2009" y="1062"/>
                <a:ext cx="330" cy="338"/>
              </a:xfrm>
              <a:custGeom>
                <a:avLst/>
                <a:gdLst>
                  <a:gd name="T0" fmla="*/ 47 w 75"/>
                  <a:gd name="T1" fmla="*/ 7 h 77"/>
                  <a:gd name="T2" fmla="*/ 39 w 75"/>
                  <a:gd name="T3" fmla="*/ 12 h 77"/>
                  <a:gd name="T4" fmla="*/ 9 w 75"/>
                  <a:gd name="T5" fmla="*/ 27 h 77"/>
                  <a:gd name="T6" fmla="*/ 0 w 75"/>
                  <a:gd name="T7" fmla="*/ 34 h 77"/>
                  <a:gd name="T8" fmla="*/ 59 w 75"/>
                  <a:gd name="T9" fmla="*/ 68 h 77"/>
                  <a:gd name="T10" fmla="*/ 59 w 75"/>
                  <a:gd name="T11" fmla="*/ 0 h 77"/>
                  <a:gd name="T12" fmla="*/ 47 w 75"/>
                  <a:gd name="T13" fmla="*/ 7 h 77"/>
                </a:gdLst>
                <a:ahLst/>
                <a:cxnLst>
                  <a:cxn ang="0">
                    <a:pos x="T0" y="T1"/>
                  </a:cxn>
                  <a:cxn ang="0">
                    <a:pos x="T2" y="T3"/>
                  </a:cxn>
                  <a:cxn ang="0">
                    <a:pos x="T4" y="T5"/>
                  </a:cxn>
                  <a:cxn ang="0">
                    <a:pos x="T6" y="T7"/>
                  </a:cxn>
                  <a:cxn ang="0">
                    <a:pos x="T8" y="T9"/>
                  </a:cxn>
                  <a:cxn ang="0">
                    <a:pos x="T10" y="T11"/>
                  </a:cxn>
                  <a:cxn ang="0">
                    <a:pos x="T12" y="T13"/>
                  </a:cxn>
                </a:cxnLst>
                <a:rect l="0" t="0" r="r" b="b"/>
                <a:pathLst>
                  <a:path w="75" h="77">
                    <a:moveTo>
                      <a:pt x="47" y="7"/>
                    </a:moveTo>
                    <a:cubicBezTo>
                      <a:pt x="45" y="9"/>
                      <a:pt x="42" y="10"/>
                      <a:pt x="39" y="12"/>
                    </a:cubicBezTo>
                    <a:cubicBezTo>
                      <a:pt x="29" y="16"/>
                      <a:pt x="19" y="22"/>
                      <a:pt x="9" y="27"/>
                    </a:cubicBezTo>
                    <a:cubicBezTo>
                      <a:pt x="6" y="29"/>
                      <a:pt x="3" y="31"/>
                      <a:pt x="0" y="34"/>
                    </a:cubicBezTo>
                    <a:cubicBezTo>
                      <a:pt x="18" y="62"/>
                      <a:pt x="44" y="77"/>
                      <a:pt x="59" y="68"/>
                    </a:cubicBezTo>
                    <a:cubicBezTo>
                      <a:pt x="75" y="59"/>
                      <a:pt x="74" y="29"/>
                      <a:pt x="59" y="0"/>
                    </a:cubicBezTo>
                    <a:cubicBezTo>
                      <a:pt x="55" y="3"/>
                      <a:pt x="51" y="5"/>
                      <a:pt x="47" y="7"/>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79" name="Freeform 56"/>
              <p:cNvSpPr>
                <a:spLocks/>
              </p:cNvSpPr>
              <p:nvPr/>
            </p:nvSpPr>
            <p:spPr bwMode="auto">
              <a:xfrm>
                <a:off x="3385" y="1045"/>
                <a:ext cx="290" cy="308"/>
              </a:xfrm>
              <a:custGeom>
                <a:avLst/>
                <a:gdLst>
                  <a:gd name="T0" fmla="*/ 10 w 66"/>
                  <a:gd name="T1" fmla="*/ 36 h 70"/>
                  <a:gd name="T2" fmla="*/ 53 w 66"/>
                  <a:gd name="T3" fmla="*/ 70 h 70"/>
                  <a:gd name="T4" fmla="*/ 51 w 66"/>
                  <a:gd name="T5" fmla="*/ 8 h 70"/>
                  <a:gd name="T6" fmla="*/ 0 w 66"/>
                  <a:gd name="T7" fmla="*/ 30 h 70"/>
                  <a:gd name="T8" fmla="*/ 10 w 66"/>
                  <a:gd name="T9" fmla="*/ 36 h 70"/>
                </a:gdLst>
                <a:ahLst/>
                <a:cxnLst>
                  <a:cxn ang="0">
                    <a:pos x="T0" y="T1"/>
                  </a:cxn>
                  <a:cxn ang="0">
                    <a:pos x="T2" y="T3"/>
                  </a:cxn>
                  <a:cxn ang="0">
                    <a:pos x="T4" y="T5"/>
                  </a:cxn>
                  <a:cxn ang="0">
                    <a:pos x="T6" y="T7"/>
                  </a:cxn>
                  <a:cxn ang="0">
                    <a:pos x="T8" y="T9"/>
                  </a:cxn>
                </a:cxnLst>
                <a:rect l="0" t="0" r="r" b="b"/>
                <a:pathLst>
                  <a:path w="66" h="70">
                    <a:moveTo>
                      <a:pt x="10" y="36"/>
                    </a:moveTo>
                    <a:cubicBezTo>
                      <a:pt x="24" y="45"/>
                      <a:pt x="41" y="56"/>
                      <a:pt x="53" y="70"/>
                    </a:cubicBezTo>
                    <a:cubicBezTo>
                      <a:pt x="66" y="43"/>
                      <a:pt x="65" y="16"/>
                      <a:pt x="51" y="8"/>
                    </a:cubicBezTo>
                    <a:cubicBezTo>
                      <a:pt x="37" y="0"/>
                      <a:pt x="17" y="10"/>
                      <a:pt x="0" y="30"/>
                    </a:cubicBezTo>
                    <a:cubicBezTo>
                      <a:pt x="4" y="32"/>
                      <a:pt x="7" y="34"/>
                      <a:pt x="10" y="36"/>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80" name="Freeform 57"/>
              <p:cNvSpPr>
                <a:spLocks noEditPoints="1"/>
              </p:cNvSpPr>
              <p:nvPr/>
            </p:nvSpPr>
            <p:spPr bwMode="auto">
              <a:xfrm>
                <a:off x="1386" y="838"/>
                <a:ext cx="2573" cy="2573"/>
              </a:xfrm>
              <a:custGeom>
                <a:avLst/>
                <a:gdLst>
                  <a:gd name="T0" fmla="*/ 292 w 585"/>
                  <a:gd name="T1" fmla="*/ 585 h 585"/>
                  <a:gd name="T2" fmla="*/ 0 w 585"/>
                  <a:gd name="T3" fmla="*/ 292 h 585"/>
                  <a:gd name="T4" fmla="*/ 292 w 585"/>
                  <a:gd name="T5" fmla="*/ 0 h 585"/>
                  <a:gd name="T6" fmla="*/ 585 w 585"/>
                  <a:gd name="T7" fmla="*/ 292 h 585"/>
                  <a:gd name="T8" fmla="*/ 292 w 585"/>
                  <a:gd name="T9" fmla="*/ 585 h 585"/>
                  <a:gd name="T10" fmla="*/ 292 w 585"/>
                  <a:gd name="T11" fmla="*/ 78 h 585"/>
                  <a:gd name="T12" fmla="*/ 78 w 585"/>
                  <a:gd name="T13" fmla="*/ 292 h 585"/>
                  <a:gd name="T14" fmla="*/ 292 w 585"/>
                  <a:gd name="T15" fmla="*/ 507 h 585"/>
                  <a:gd name="T16" fmla="*/ 506 w 585"/>
                  <a:gd name="T17" fmla="*/ 292 h 585"/>
                  <a:gd name="T18" fmla="*/ 292 w 585"/>
                  <a:gd name="T19" fmla="*/ 78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5" h="585">
                    <a:moveTo>
                      <a:pt x="292" y="585"/>
                    </a:moveTo>
                    <a:cubicBezTo>
                      <a:pt x="131" y="585"/>
                      <a:pt x="0" y="454"/>
                      <a:pt x="0" y="292"/>
                    </a:cubicBezTo>
                    <a:cubicBezTo>
                      <a:pt x="0" y="131"/>
                      <a:pt x="131" y="0"/>
                      <a:pt x="292" y="0"/>
                    </a:cubicBezTo>
                    <a:cubicBezTo>
                      <a:pt x="453" y="0"/>
                      <a:pt x="585" y="131"/>
                      <a:pt x="585" y="292"/>
                    </a:cubicBezTo>
                    <a:cubicBezTo>
                      <a:pt x="585" y="454"/>
                      <a:pt x="453" y="585"/>
                      <a:pt x="292" y="585"/>
                    </a:cubicBezTo>
                    <a:close/>
                    <a:moveTo>
                      <a:pt x="292" y="78"/>
                    </a:moveTo>
                    <a:cubicBezTo>
                      <a:pt x="174" y="78"/>
                      <a:pt x="78" y="174"/>
                      <a:pt x="78" y="292"/>
                    </a:cubicBezTo>
                    <a:cubicBezTo>
                      <a:pt x="78" y="410"/>
                      <a:pt x="174" y="507"/>
                      <a:pt x="292" y="507"/>
                    </a:cubicBezTo>
                    <a:cubicBezTo>
                      <a:pt x="410" y="507"/>
                      <a:pt x="506" y="410"/>
                      <a:pt x="506" y="292"/>
                    </a:cubicBezTo>
                    <a:cubicBezTo>
                      <a:pt x="506" y="174"/>
                      <a:pt x="410" y="78"/>
                      <a:pt x="292" y="78"/>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81" name="Freeform 58"/>
              <p:cNvSpPr>
                <a:spLocks/>
              </p:cNvSpPr>
              <p:nvPr/>
            </p:nvSpPr>
            <p:spPr bwMode="auto">
              <a:xfrm>
                <a:off x="2178" y="806"/>
                <a:ext cx="1447" cy="544"/>
              </a:xfrm>
              <a:custGeom>
                <a:avLst/>
                <a:gdLst>
                  <a:gd name="T0" fmla="*/ 75 w 329"/>
                  <a:gd name="T1" fmla="*/ 744 h 172"/>
                  <a:gd name="T2" fmla="*/ 66 w 329"/>
                  <a:gd name="T3" fmla="*/ 409 h 172"/>
                  <a:gd name="T4" fmla="*/ 9 w 329"/>
                  <a:gd name="T5" fmla="*/ 158 h 172"/>
                  <a:gd name="T6" fmla="*/ 92 w 329"/>
                  <a:gd name="T7" fmla="*/ 62 h 172"/>
                  <a:gd name="T8" fmla="*/ 493 w 329"/>
                  <a:gd name="T9" fmla="*/ 0 h 172"/>
                  <a:gd name="T10" fmla="*/ 1447 w 329"/>
                  <a:gd name="T11" fmla="*/ 396 h 172"/>
                  <a:gd name="T12" fmla="*/ 1179 w 329"/>
                  <a:gd name="T13" fmla="*/ 568 h 172"/>
                  <a:gd name="T14" fmla="*/ 981 w 329"/>
                  <a:gd name="T15" fmla="*/ 753 h 172"/>
                  <a:gd name="T16" fmla="*/ 906 w 329"/>
                  <a:gd name="T17" fmla="*/ 739 h 172"/>
                  <a:gd name="T18" fmla="*/ 493 w 329"/>
                  <a:gd name="T19" fmla="*/ 625 h 172"/>
                  <a:gd name="T20" fmla="*/ 75 w 329"/>
                  <a:gd name="T21" fmla="*/ 744 h 17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29" h="172">
                    <a:moveTo>
                      <a:pt x="17" y="169"/>
                    </a:moveTo>
                    <a:cubicBezTo>
                      <a:pt x="34" y="159"/>
                      <a:pt x="33" y="125"/>
                      <a:pt x="15" y="93"/>
                    </a:cubicBezTo>
                    <a:cubicBezTo>
                      <a:pt x="4" y="73"/>
                      <a:pt x="0" y="51"/>
                      <a:pt x="2" y="36"/>
                    </a:cubicBezTo>
                    <a:cubicBezTo>
                      <a:pt x="4" y="25"/>
                      <a:pt x="11" y="17"/>
                      <a:pt x="21" y="14"/>
                    </a:cubicBezTo>
                    <a:cubicBezTo>
                      <a:pt x="50" y="5"/>
                      <a:pt x="80" y="0"/>
                      <a:pt x="112" y="0"/>
                    </a:cubicBezTo>
                    <a:cubicBezTo>
                      <a:pt x="198" y="0"/>
                      <a:pt x="271" y="32"/>
                      <a:pt x="329" y="90"/>
                    </a:cubicBezTo>
                    <a:cubicBezTo>
                      <a:pt x="313" y="80"/>
                      <a:pt x="285" y="97"/>
                      <a:pt x="268" y="129"/>
                    </a:cubicBezTo>
                    <a:cubicBezTo>
                      <a:pt x="256" y="152"/>
                      <a:pt x="238" y="168"/>
                      <a:pt x="223" y="171"/>
                    </a:cubicBezTo>
                    <a:cubicBezTo>
                      <a:pt x="217" y="172"/>
                      <a:pt x="211" y="171"/>
                      <a:pt x="206" y="168"/>
                    </a:cubicBezTo>
                    <a:cubicBezTo>
                      <a:pt x="178" y="151"/>
                      <a:pt x="146" y="142"/>
                      <a:pt x="112" y="142"/>
                    </a:cubicBezTo>
                    <a:cubicBezTo>
                      <a:pt x="78" y="142"/>
                      <a:pt x="45" y="152"/>
                      <a:pt x="17" y="169"/>
                    </a:cubicBezTo>
                    <a:close/>
                  </a:path>
                </a:pathLst>
              </a:custGeom>
              <a:solidFill>
                <a:schemeClr val="accent1"/>
              </a:solidFill>
              <a:ln w="9525">
                <a:noFill/>
                <a:round/>
                <a:headEnd/>
                <a:tailEnd/>
              </a:ln>
            </p:spPr>
            <p:txBody>
              <a:bodyPr/>
              <a:lstStyle/>
              <a:p>
                <a:endParaRPr lang="zh-CN" altLang="en-US"/>
              </a:p>
            </p:txBody>
          </p:sp>
          <p:sp>
            <p:nvSpPr>
              <p:cNvPr id="82" name="Freeform 59"/>
              <p:cNvSpPr>
                <a:spLocks/>
              </p:cNvSpPr>
              <p:nvPr/>
            </p:nvSpPr>
            <p:spPr bwMode="auto">
              <a:xfrm>
                <a:off x="1379" y="1172"/>
                <a:ext cx="560" cy="1447"/>
              </a:xfrm>
              <a:custGeom>
                <a:avLst/>
                <a:gdLst>
                  <a:gd name="T0" fmla="*/ 699 w 163"/>
                  <a:gd name="T1" fmla="*/ 1368 h 329"/>
                  <a:gd name="T2" fmla="*/ 387 w 163"/>
                  <a:gd name="T3" fmla="*/ 1381 h 329"/>
                  <a:gd name="T4" fmla="*/ 145 w 163"/>
                  <a:gd name="T5" fmla="*/ 1438 h 329"/>
                  <a:gd name="T6" fmla="*/ 57 w 163"/>
                  <a:gd name="T7" fmla="*/ 1355 h 329"/>
                  <a:gd name="T8" fmla="*/ 0 w 163"/>
                  <a:gd name="T9" fmla="*/ 950 h 329"/>
                  <a:gd name="T10" fmla="*/ 369 w 163"/>
                  <a:gd name="T11" fmla="*/ 0 h 329"/>
                  <a:gd name="T12" fmla="*/ 537 w 163"/>
                  <a:gd name="T13" fmla="*/ 264 h 329"/>
                  <a:gd name="T14" fmla="*/ 708 w 163"/>
                  <a:gd name="T15" fmla="*/ 466 h 329"/>
                  <a:gd name="T16" fmla="*/ 695 w 163"/>
                  <a:gd name="T17" fmla="*/ 541 h 329"/>
                  <a:gd name="T18" fmla="*/ 589 w 163"/>
                  <a:gd name="T19" fmla="*/ 950 h 329"/>
                  <a:gd name="T20" fmla="*/ 699 w 163"/>
                  <a:gd name="T21" fmla="*/ 1368 h 32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3" h="329">
                    <a:moveTo>
                      <a:pt x="159" y="311"/>
                    </a:moveTo>
                    <a:cubicBezTo>
                      <a:pt x="150" y="295"/>
                      <a:pt x="118" y="296"/>
                      <a:pt x="88" y="314"/>
                    </a:cubicBezTo>
                    <a:cubicBezTo>
                      <a:pt x="69" y="325"/>
                      <a:pt x="48" y="329"/>
                      <a:pt x="33" y="327"/>
                    </a:cubicBezTo>
                    <a:cubicBezTo>
                      <a:pt x="24" y="325"/>
                      <a:pt x="16" y="318"/>
                      <a:pt x="13" y="308"/>
                    </a:cubicBezTo>
                    <a:cubicBezTo>
                      <a:pt x="5" y="279"/>
                      <a:pt x="0" y="248"/>
                      <a:pt x="0" y="216"/>
                    </a:cubicBezTo>
                    <a:cubicBezTo>
                      <a:pt x="0" y="131"/>
                      <a:pt x="30" y="58"/>
                      <a:pt x="84" y="0"/>
                    </a:cubicBezTo>
                    <a:cubicBezTo>
                      <a:pt x="75" y="16"/>
                      <a:pt x="92" y="43"/>
                      <a:pt x="122" y="60"/>
                    </a:cubicBezTo>
                    <a:cubicBezTo>
                      <a:pt x="144" y="73"/>
                      <a:pt x="158" y="91"/>
                      <a:pt x="161" y="106"/>
                    </a:cubicBezTo>
                    <a:cubicBezTo>
                      <a:pt x="163" y="112"/>
                      <a:pt x="161" y="118"/>
                      <a:pt x="158" y="123"/>
                    </a:cubicBezTo>
                    <a:cubicBezTo>
                      <a:pt x="143" y="151"/>
                      <a:pt x="134" y="182"/>
                      <a:pt x="134" y="216"/>
                    </a:cubicBezTo>
                    <a:cubicBezTo>
                      <a:pt x="134" y="251"/>
                      <a:pt x="143" y="283"/>
                      <a:pt x="159" y="311"/>
                    </a:cubicBezTo>
                    <a:close/>
                  </a:path>
                </a:pathLst>
              </a:custGeom>
              <a:solidFill>
                <a:schemeClr val="accent2"/>
              </a:solidFill>
              <a:ln w="9525">
                <a:noFill/>
                <a:round/>
                <a:headEnd/>
                <a:tailEnd/>
              </a:ln>
            </p:spPr>
            <p:txBody>
              <a:bodyPr/>
              <a:lstStyle/>
              <a:p>
                <a:endParaRPr lang="zh-CN" altLang="en-US"/>
              </a:p>
            </p:txBody>
          </p:sp>
          <p:sp>
            <p:nvSpPr>
              <p:cNvPr id="83" name="Freeform 60"/>
              <p:cNvSpPr>
                <a:spLocks/>
              </p:cNvSpPr>
              <p:nvPr/>
            </p:nvSpPr>
            <p:spPr bwMode="auto">
              <a:xfrm>
                <a:off x="1716" y="2910"/>
                <a:ext cx="1452" cy="520"/>
              </a:xfrm>
              <a:custGeom>
                <a:avLst/>
                <a:gdLst>
                  <a:gd name="T0" fmla="*/ 312 w 330"/>
                  <a:gd name="T1" fmla="*/ 3 h 162"/>
                  <a:gd name="T2" fmla="*/ 314 w 330"/>
                  <a:gd name="T3" fmla="*/ 75 h 162"/>
                  <a:gd name="T4" fmla="*/ 327 w 330"/>
                  <a:gd name="T5" fmla="*/ 129 h 162"/>
                  <a:gd name="T6" fmla="*/ 309 w 330"/>
                  <a:gd name="T7" fmla="*/ 149 h 162"/>
                  <a:gd name="T8" fmla="*/ 217 w 330"/>
                  <a:gd name="T9" fmla="*/ 162 h 162"/>
                  <a:gd name="T10" fmla="*/ 0 w 330"/>
                  <a:gd name="T11" fmla="*/ 78 h 162"/>
                  <a:gd name="T12" fmla="*/ 61 w 330"/>
                  <a:gd name="T13" fmla="*/ 41 h 162"/>
                  <a:gd name="T14" fmla="*/ 106 w 330"/>
                  <a:gd name="T15" fmla="*/ 1 h 162"/>
                  <a:gd name="T16" fmla="*/ 124 w 330"/>
                  <a:gd name="T17" fmla="*/ 4 h 162"/>
                  <a:gd name="T18" fmla="*/ 217 w 330"/>
                  <a:gd name="T19" fmla="*/ 29 h 162"/>
                  <a:gd name="T20" fmla="*/ 312 w 330"/>
                  <a:gd name="T21" fmla="*/ 3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162">
                    <a:moveTo>
                      <a:pt x="312" y="3"/>
                    </a:moveTo>
                    <a:cubicBezTo>
                      <a:pt x="296" y="12"/>
                      <a:pt x="297" y="44"/>
                      <a:pt x="314" y="75"/>
                    </a:cubicBezTo>
                    <a:cubicBezTo>
                      <a:pt x="325" y="94"/>
                      <a:pt x="330" y="115"/>
                      <a:pt x="327" y="129"/>
                    </a:cubicBezTo>
                    <a:cubicBezTo>
                      <a:pt x="326" y="139"/>
                      <a:pt x="318" y="146"/>
                      <a:pt x="309" y="149"/>
                    </a:cubicBezTo>
                    <a:cubicBezTo>
                      <a:pt x="280" y="158"/>
                      <a:pt x="249" y="162"/>
                      <a:pt x="217" y="162"/>
                    </a:cubicBezTo>
                    <a:cubicBezTo>
                      <a:pt x="132" y="162"/>
                      <a:pt x="58" y="132"/>
                      <a:pt x="0" y="78"/>
                    </a:cubicBezTo>
                    <a:cubicBezTo>
                      <a:pt x="17" y="87"/>
                      <a:pt x="44" y="71"/>
                      <a:pt x="61" y="41"/>
                    </a:cubicBezTo>
                    <a:cubicBezTo>
                      <a:pt x="74" y="19"/>
                      <a:pt x="91" y="4"/>
                      <a:pt x="106" y="1"/>
                    </a:cubicBezTo>
                    <a:cubicBezTo>
                      <a:pt x="112" y="0"/>
                      <a:pt x="118" y="1"/>
                      <a:pt x="124" y="4"/>
                    </a:cubicBezTo>
                    <a:cubicBezTo>
                      <a:pt x="151" y="20"/>
                      <a:pt x="183" y="29"/>
                      <a:pt x="217" y="29"/>
                    </a:cubicBezTo>
                    <a:cubicBezTo>
                      <a:pt x="252" y="29"/>
                      <a:pt x="284" y="19"/>
                      <a:pt x="312" y="3"/>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84" name="Freeform 61"/>
              <p:cNvSpPr>
                <a:spLocks/>
              </p:cNvSpPr>
              <p:nvPr/>
            </p:nvSpPr>
            <p:spPr bwMode="auto">
              <a:xfrm>
                <a:off x="3475" y="1630"/>
                <a:ext cx="488" cy="1447"/>
              </a:xfrm>
              <a:custGeom>
                <a:avLst/>
                <a:gdLst>
                  <a:gd name="T0" fmla="*/ 3 w 162"/>
                  <a:gd name="T1" fmla="*/ 17 h 329"/>
                  <a:gd name="T2" fmla="*/ 74 w 162"/>
                  <a:gd name="T3" fmla="*/ 15 h 329"/>
                  <a:gd name="T4" fmla="*/ 129 w 162"/>
                  <a:gd name="T5" fmla="*/ 2 h 329"/>
                  <a:gd name="T6" fmla="*/ 149 w 162"/>
                  <a:gd name="T7" fmla="*/ 20 h 329"/>
                  <a:gd name="T8" fmla="*/ 162 w 162"/>
                  <a:gd name="T9" fmla="*/ 112 h 329"/>
                  <a:gd name="T10" fmla="*/ 78 w 162"/>
                  <a:gd name="T11" fmla="*/ 329 h 329"/>
                  <a:gd name="T12" fmla="*/ 40 w 162"/>
                  <a:gd name="T13" fmla="*/ 268 h 329"/>
                  <a:gd name="T14" fmla="*/ 1 w 162"/>
                  <a:gd name="T15" fmla="*/ 223 h 329"/>
                  <a:gd name="T16" fmla="*/ 4 w 162"/>
                  <a:gd name="T17" fmla="*/ 206 h 329"/>
                  <a:gd name="T18" fmla="*/ 28 w 162"/>
                  <a:gd name="T19" fmla="*/ 112 h 329"/>
                  <a:gd name="T20" fmla="*/ 3 w 162"/>
                  <a:gd name="T21" fmla="*/ 1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2" h="329">
                    <a:moveTo>
                      <a:pt x="3" y="17"/>
                    </a:moveTo>
                    <a:cubicBezTo>
                      <a:pt x="12" y="34"/>
                      <a:pt x="44" y="33"/>
                      <a:pt x="74" y="15"/>
                    </a:cubicBezTo>
                    <a:cubicBezTo>
                      <a:pt x="94" y="4"/>
                      <a:pt x="114" y="0"/>
                      <a:pt x="129" y="2"/>
                    </a:cubicBezTo>
                    <a:cubicBezTo>
                      <a:pt x="138" y="4"/>
                      <a:pt x="146" y="11"/>
                      <a:pt x="149" y="20"/>
                    </a:cubicBezTo>
                    <a:cubicBezTo>
                      <a:pt x="157" y="50"/>
                      <a:pt x="162" y="80"/>
                      <a:pt x="162" y="112"/>
                    </a:cubicBezTo>
                    <a:cubicBezTo>
                      <a:pt x="162" y="198"/>
                      <a:pt x="132" y="271"/>
                      <a:pt x="78" y="329"/>
                    </a:cubicBezTo>
                    <a:cubicBezTo>
                      <a:pt x="87" y="313"/>
                      <a:pt x="70" y="286"/>
                      <a:pt x="40" y="268"/>
                    </a:cubicBezTo>
                    <a:cubicBezTo>
                      <a:pt x="19" y="256"/>
                      <a:pt x="4" y="238"/>
                      <a:pt x="1" y="223"/>
                    </a:cubicBezTo>
                    <a:cubicBezTo>
                      <a:pt x="0" y="217"/>
                      <a:pt x="1" y="211"/>
                      <a:pt x="4" y="206"/>
                    </a:cubicBezTo>
                    <a:cubicBezTo>
                      <a:pt x="19" y="178"/>
                      <a:pt x="28" y="146"/>
                      <a:pt x="28" y="112"/>
                    </a:cubicBezTo>
                    <a:cubicBezTo>
                      <a:pt x="28" y="78"/>
                      <a:pt x="19" y="45"/>
                      <a:pt x="3" y="1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grpSp>
        <p:sp>
          <p:nvSpPr>
            <p:cNvPr id="85" name="Rectangle 1436"/>
            <p:cNvSpPr>
              <a:spLocks noChangeArrowheads="1"/>
            </p:cNvSpPr>
            <p:nvPr/>
          </p:nvSpPr>
          <p:spPr bwMode="auto">
            <a:xfrm rot="211425">
              <a:off x="5396048" y="4545721"/>
              <a:ext cx="393827" cy="215444"/>
            </a:xfrm>
            <a:prstGeom prst="rect">
              <a:avLst/>
            </a:prstGeom>
            <a:noFill/>
            <a:ln w="9525">
              <a:noFill/>
              <a:miter lim="800000"/>
              <a:headEnd/>
              <a:tailEnd/>
            </a:ln>
          </p:spPr>
          <p:txBody>
            <a:bodyPr wrap="none" lIns="0" tIns="0" rIns="0" bIns="0">
              <a:spAutoFit/>
            </a:bodyPr>
            <a:lstStyle/>
            <a:p>
              <a:pPr algn="ctr"/>
              <a:r>
                <a:rPr lang="en-US" altLang="zh-CN" sz="1400" b="1" dirty="0">
                  <a:solidFill>
                    <a:schemeClr val="bg1"/>
                  </a:solidFill>
                  <a:cs typeface="Arial" pitchFamily="34" charset="0"/>
                </a:rPr>
                <a:t>T</a:t>
              </a:r>
              <a:r>
                <a:rPr lang="en-US" altLang="zh-CN" sz="1400" b="1" dirty="0" smtClean="0">
                  <a:solidFill>
                    <a:schemeClr val="bg1"/>
                  </a:solidFill>
                  <a:cs typeface="Arial" pitchFamily="34" charset="0"/>
                </a:rPr>
                <a:t>ask</a:t>
              </a:r>
              <a:endParaRPr lang="en-US" altLang="zh-CN" sz="1400" b="1" dirty="0">
                <a:solidFill>
                  <a:schemeClr val="bg1"/>
                </a:solidFill>
                <a:cs typeface="Arial" pitchFamily="34" charset="0"/>
              </a:endParaRPr>
            </a:p>
          </p:txBody>
        </p:sp>
        <p:sp>
          <p:nvSpPr>
            <p:cNvPr id="86" name="Rectangle 1436"/>
            <p:cNvSpPr>
              <a:spLocks noChangeArrowheads="1"/>
            </p:cNvSpPr>
            <p:nvPr/>
          </p:nvSpPr>
          <p:spPr bwMode="auto">
            <a:xfrm rot="586028">
              <a:off x="5815247" y="1921229"/>
              <a:ext cx="238848" cy="215444"/>
            </a:xfrm>
            <a:prstGeom prst="rect">
              <a:avLst/>
            </a:prstGeom>
            <a:noFill/>
            <a:ln w="9525">
              <a:noFill/>
              <a:miter lim="800000"/>
              <a:headEnd/>
              <a:tailEnd/>
            </a:ln>
          </p:spPr>
          <p:txBody>
            <a:bodyPr wrap="none" lIns="0" tIns="0" rIns="0" bIns="0">
              <a:spAutoFit/>
            </a:bodyPr>
            <a:lstStyle/>
            <a:p>
              <a:pPr algn="ctr" eaLnBrk="1" hangingPunct="1"/>
              <a:r>
                <a:rPr lang="en-US" sz="1400" b="1" dirty="0" smtClean="0">
                  <a:solidFill>
                    <a:schemeClr val="bg1"/>
                  </a:solidFill>
                  <a:cs typeface="Arial" pitchFamily="34" charset="0"/>
                </a:rPr>
                <a:t>Kb</a:t>
              </a:r>
              <a:endParaRPr lang="en-US" altLang="zh-CN" sz="1400" b="1" dirty="0">
                <a:solidFill>
                  <a:schemeClr val="bg1"/>
                </a:solidFill>
                <a:cs typeface="Arial" pitchFamily="34" charset="0"/>
              </a:endParaRPr>
            </a:p>
          </p:txBody>
        </p:sp>
        <p:sp>
          <p:nvSpPr>
            <p:cNvPr id="87" name="Rectangle 1436"/>
            <p:cNvSpPr>
              <a:spLocks noChangeArrowheads="1"/>
            </p:cNvSpPr>
            <p:nvPr/>
          </p:nvSpPr>
          <p:spPr bwMode="auto">
            <a:xfrm rot="5832713">
              <a:off x="6679535" y="3438885"/>
              <a:ext cx="753411" cy="215444"/>
            </a:xfrm>
            <a:prstGeom prst="rect">
              <a:avLst/>
            </a:prstGeom>
            <a:noFill/>
            <a:ln w="9525">
              <a:noFill/>
              <a:miter lim="800000"/>
              <a:headEnd/>
              <a:tailEnd/>
            </a:ln>
          </p:spPr>
          <p:txBody>
            <a:bodyPr wrap="none" lIns="0" tIns="0" rIns="0" bIns="0">
              <a:spAutoFit/>
            </a:bodyPr>
            <a:lstStyle/>
            <a:p>
              <a:pPr algn="ctr"/>
              <a:r>
                <a:rPr lang="id-ID" sz="1400" b="1" dirty="0" smtClean="0">
                  <a:solidFill>
                    <a:schemeClr val="bg1"/>
                  </a:solidFill>
                  <a:cs typeface="Arial" pitchFamily="34" charset="0"/>
                </a:rPr>
                <a:t>Function</a:t>
              </a:r>
              <a:endParaRPr lang="en-US" altLang="zh-CN" sz="1400" b="1" dirty="0">
                <a:solidFill>
                  <a:schemeClr val="bg1"/>
                </a:solidFill>
                <a:cs typeface="Arial" pitchFamily="34" charset="0"/>
              </a:endParaRPr>
            </a:p>
          </p:txBody>
        </p:sp>
        <p:sp>
          <p:nvSpPr>
            <p:cNvPr id="88" name="Rectangle 1436"/>
            <p:cNvSpPr>
              <a:spLocks noChangeArrowheads="1"/>
            </p:cNvSpPr>
            <p:nvPr/>
          </p:nvSpPr>
          <p:spPr bwMode="auto">
            <a:xfrm rot="5688380">
              <a:off x="4169559" y="3061934"/>
              <a:ext cx="611262" cy="215444"/>
            </a:xfrm>
            <a:prstGeom prst="rect">
              <a:avLst/>
            </a:prstGeom>
            <a:noFill/>
            <a:ln w="9525">
              <a:noFill/>
              <a:miter lim="800000"/>
              <a:headEnd/>
              <a:tailEnd/>
            </a:ln>
          </p:spPr>
          <p:txBody>
            <a:bodyPr wrap="square" lIns="0" tIns="0" rIns="0" bIns="0">
              <a:spAutoFit/>
            </a:bodyPr>
            <a:lstStyle/>
            <a:p>
              <a:pPr algn="ctr"/>
              <a:r>
                <a:rPr lang="en-US" altLang="zh-CN" sz="1400" b="1" dirty="0">
                  <a:solidFill>
                    <a:schemeClr val="bg1"/>
                  </a:solidFill>
                  <a:cs typeface="Arial" pitchFamily="34" charset="0"/>
                </a:rPr>
                <a:t>F</a:t>
              </a:r>
              <a:r>
                <a:rPr lang="en-US" altLang="zh-CN" sz="1400" b="1" dirty="0" smtClean="0">
                  <a:solidFill>
                    <a:schemeClr val="bg1"/>
                  </a:solidFill>
                  <a:cs typeface="Arial" pitchFamily="34" charset="0"/>
                </a:rPr>
                <a:t>rame</a:t>
              </a:r>
              <a:endParaRPr lang="en-US" altLang="zh-CN" sz="1400" b="1" dirty="0">
                <a:solidFill>
                  <a:schemeClr val="bg1"/>
                </a:solidFill>
                <a:cs typeface="Arial" pitchFamily="34" charset="0"/>
              </a:endParaRPr>
            </a:p>
          </p:txBody>
        </p:sp>
        <p:grpSp>
          <p:nvGrpSpPr>
            <p:cNvPr id="90" name="Group 25"/>
            <p:cNvGrpSpPr>
              <a:grpSpLocks/>
            </p:cNvGrpSpPr>
            <p:nvPr/>
          </p:nvGrpSpPr>
          <p:grpSpPr bwMode="auto">
            <a:xfrm>
              <a:off x="6329364" y="1600894"/>
              <a:ext cx="1205472" cy="386657"/>
              <a:chOff x="7794624" y="2150772"/>
              <a:chExt cx="1606953" cy="515155"/>
            </a:xfrm>
          </p:grpSpPr>
          <p:cxnSp>
            <p:nvCxnSpPr>
              <p:cNvPr id="92" name="Straight Connector 27"/>
              <p:cNvCxnSpPr/>
              <p:nvPr/>
            </p:nvCxnSpPr>
            <p:spPr>
              <a:xfrm flipV="1">
                <a:off x="7794624" y="2150732"/>
                <a:ext cx="220616" cy="51562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93" name="Straight Connector 28"/>
              <p:cNvCxnSpPr/>
              <p:nvPr/>
            </p:nvCxnSpPr>
            <p:spPr>
              <a:xfrm>
                <a:off x="8015240" y="2153905"/>
                <a:ext cx="1385591" cy="0"/>
              </a:xfrm>
              <a:prstGeom prst="line">
                <a:avLst/>
              </a:prstGeom>
              <a:ln>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cxnSp>
          <p:nvCxnSpPr>
            <p:cNvPr id="95" name="Straight Connector 30"/>
            <p:cNvCxnSpPr/>
            <p:nvPr/>
          </p:nvCxnSpPr>
          <p:spPr bwMode="auto">
            <a:xfrm flipV="1">
              <a:off x="7343293" y="4563543"/>
              <a:ext cx="1039416" cy="0"/>
            </a:xfrm>
            <a:prstGeom prst="line">
              <a:avLst/>
            </a:prstGeom>
            <a:ln>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nvGrpSpPr>
            <p:cNvPr id="98" name="Group 33"/>
            <p:cNvGrpSpPr>
              <a:grpSpLocks/>
            </p:cNvGrpSpPr>
            <p:nvPr/>
          </p:nvGrpSpPr>
          <p:grpSpPr bwMode="auto">
            <a:xfrm flipH="1">
              <a:off x="3908452" y="4563543"/>
              <a:ext cx="1205283" cy="404036"/>
              <a:chOff x="7794624" y="1615788"/>
              <a:chExt cx="1606953" cy="538575"/>
            </a:xfrm>
          </p:grpSpPr>
          <p:cxnSp>
            <p:nvCxnSpPr>
              <p:cNvPr id="100" name="Straight Connector 35"/>
              <p:cNvCxnSpPr/>
              <p:nvPr/>
            </p:nvCxnSpPr>
            <p:spPr>
              <a:xfrm flipH="1" flipV="1">
                <a:off x="7794624" y="1615788"/>
                <a:ext cx="220651" cy="514286"/>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1" name="Straight Connector 36"/>
              <p:cNvCxnSpPr/>
              <p:nvPr/>
            </p:nvCxnSpPr>
            <p:spPr>
              <a:xfrm>
                <a:off x="8015275" y="2153884"/>
                <a:ext cx="1385809" cy="0"/>
              </a:xfrm>
              <a:prstGeom prst="line">
                <a:avLst/>
              </a:prstGeom>
              <a:ln>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grpSp>
          <p:nvGrpSpPr>
            <p:cNvPr id="103" name="Group 38"/>
            <p:cNvGrpSpPr>
              <a:grpSpLocks/>
            </p:cNvGrpSpPr>
            <p:nvPr/>
          </p:nvGrpSpPr>
          <p:grpSpPr bwMode="auto">
            <a:xfrm flipH="1">
              <a:off x="3427227" y="2259431"/>
              <a:ext cx="1011421" cy="386395"/>
              <a:chOff x="7794624" y="2150772"/>
              <a:chExt cx="1606953" cy="515155"/>
            </a:xfrm>
          </p:grpSpPr>
          <p:cxnSp>
            <p:nvCxnSpPr>
              <p:cNvPr id="105" name="Straight Connector 40"/>
              <p:cNvCxnSpPr/>
              <p:nvPr/>
            </p:nvCxnSpPr>
            <p:spPr>
              <a:xfrm flipV="1">
                <a:off x="7794624" y="2150692"/>
                <a:ext cx="221325" cy="515968"/>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6" name="Straight Connector 41"/>
              <p:cNvCxnSpPr/>
              <p:nvPr/>
            </p:nvCxnSpPr>
            <p:spPr>
              <a:xfrm>
                <a:off x="8015949" y="2153867"/>
                <a:ext cx="1384704" cy="0"/>
              </a:xfrm>
              <a:prstGeom prst="line">
                <a:avLst/>
              </a:prstGeom>
              <a:ln>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grpSp>
      <p:cxnSp>
        <p:nvCxnSpPr>
          <p:cNvPr id="107" name="Straight Connector 27"/>
          <p:cNvCxnSpPr/>
          <p:nvPr/>
        </p:nvCxnSpPr>
        <p:spPr bwMode="auto">
          <a:xfrm flipH="1" flipV="1">
            <a:off x="7110896" y="4409709"/>
            <a:ext cx="347179" cy="378673"/>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2379576" y="5002493"/>
            <a:ext cx="1569660" cy="369332"/>
          </a:xfrm>
          <a:prstGeom prst="rect">
            <a:avLst/>
          </a:prstGeom>
        </p:spPr>
        <p:txBody>
          <a:bodyPr wrap="none">
            <a:spAutoFit/>
          </a:bodyPr>
          <a:lstStyle/>
          <a:p>
            <a:r>
              <a:rPr kumimoji="1" lang="zh-CN" altLang="en-US" dirty="0" smtClean="0">
                <a:solidFill>
                  <a:schemeClr val="accent1">
                    <a:lumMod val="75000"/>
                  </a:schemeClr>
                </a:solidFill>
              </a:rPr>
              <a:t>完成预定任务</a:t>
            </a:r>
            <a:endParaRPr kumimoji="1" lang="zh-CN" altLang="en-US" dirty="0">
              <a:solidFill>
                <a:schemeClr val="accent1">
                  <a:lumMod val="75000"/>
                </a:schemeClr>
              </a:solidFill>
            </a:endParaRPr>
          </a:p>
        </p:txBody>
      </p:sp>
      <p:sp>
        <p:nvSpPr>
          <p:cNvPr id="19" name="矩形 18"/>
          <p:cNvSpPr/>
          <p:nvPr/>
        </p:nvSpPr>
        <p:spPr>
          <a:xfrm>
            <a:off x="7779431" y="1653356"/>
            <a:ext cx="2544286" cy="369332"/>
          </a:xfrm>
          <a:prstGeom prst="rect">
            <a:avLst/>
          </a:prstGeom>
        </p:spPr>
        <p:txBody>
          <a:bodyPr wrap="none">
            <a:spAutoFit/>
          </a:bodyPr>
          <a:lstStyle/>
          <a:p>
            <a:r>
              <a:rPr kumimoji="1" lang="en-US" altLang="zh-CN" dirty="0">
                <a:solidFill>
                  <a:schemeClr val="accent1">
                    <a:lumMod val="75000"/>
                  </a:schemeClr>
                </a:solidFill>
              </a:rPr>
              <a:t>Kb</a:t>
            </a:r>
            <a:r>
              <a:rPr kumimoji="1" lang="zh-CN" altLang="en-US" dirty="0">
                <a:solidFill>
                  <a:schemeClr val="accent1">
                    <a:lumMod val="75000"/>
                  </a:schemeClr>
                </a:solidFill>
              </a:rPr>
              <a:t>产品的前端页面编写</a:t>
            </a:r>
            <a:endParaRPr kumimoji="1" lang="en-US" altLang="zh-CN" dirty="0">
              <a:solidFill>
                <a:schemeClr val="accent1">
                  <a:lumMod val="75000"/>
                </a:schemeClr>
              </a:solidFill>
            </a:endParaRPr>
          </a:p>
        </p:txBody>
      </p:sp>
      <p:sp>
        <p:nvSpPr>
          <p:cNvPr id="41" name="Rectangle 32"/>
          <p:cNvSpPr>
            <a:spLocks noChangeArrowheads="1"/>
          </p:cNvSpPr>
          <p:nvPr/>
        </p:nvSpPr>
        <p:spPr bwMode="auto">
          <a:xfrm>
            <a:off x="1386832" y="2775398"/>
            <a:ext cx="226320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900" dirty="0" smtClean="0">
                <a:solidFill>
                  <a:schemeClr val="tx1">
                    <a:lumMod val="50000"/>
                    <a:lumOff val="50000"/>
                  </a:schemeClr>
                </a:solidFill>
                <a:latin typeface="微软雅黑" pitchFamily="34" charset="-122"/>
                <a:ea typeface="微软雅黑" pitchFamily="34" charset="-122"/>
              </a:rPr>
              <a:t>公司运用</a:t>
            </a:r>
            <a:r>
              <a:rPr lang="en-US" altLang="zh-CN" sz="900" dirty="0" smtClean="0">
                <a:solidFill>
                  <a:schemeClr val="tx1">
                    <a:lumMod val="50000"/>
                    <a:lumOff val="50000"/>
                  </a:schemeClr>
                </a:solidFill>
                <a:latin typeface="微软雅黑" pitchFamily="34" charset="-122"/>
                <a:ea typeface="微软雅黑" pitchFamily="34" charset="-122"/>
              </a:rPr>
              <a:t>react</a:t>
            </a:r>
            <a:r>
              <a:rPr lang="zh-CN" altLang="en-US" sz="900" dirty="0" smtClean="0">
                <a:solidFill>
                  <a:schemeClr val="tx1">
                    <a:lumMod val="50000"/>
                    <a:lumOff val="50000"/>
                  </a:schemeClr>
                </a:solidFill>
                <a:latin typeface="微软雅黑" pitchFamily="34" charset="-122"/>
                <a:ea typeface="微软雅黑" pitchFamily="34" charset="-122"/>
              </a:rPr>
              <a:t>技术栈，</a:t>
            </a:r>
            <a:r>
              <a:rPr lang="en-US" altLang="zh-CN" sz="900" dirty="0" smtClean="0">
                <a:solidFill>
                  <a:schemeClr val="tx1">
                    <a:lumMod val="50000"/>
                    <a:lumOff val="50000"/>
                  </a:schemeClr>
                </a:solidFill>
                <a:latin typeface="微软雅黑" pitchFamily="34" charset="-122"/>
                <a:ea typeface="微软雅黑" pitchFamily="34" charset="-122"/>
              </a:rPr>
              <a:t>react</a:t>
            </a:r>
            <a:r>
              <a:rPr lang="zh-CN" altLang="en-US" sz="900" dirty="0" smtClean="0">
                <a:solidFill>
                  <a:schemeClr val="tx1">
                    <a:lumMod val="50000"/>
                    <a:lumOff val="50000"/>
                  </a:schemeClr>
                </a:solidFill>
                <a:latin typeface="微软雅黑" pitchFamily="34" charset="-122"/>
                <a:ea typeface="微软雅黑" pitchFamily="34" charset="-122"/>
              </a:rPr>
              <a:t>之前有过接触，较为匹配，接触了公司业务后发现还需进一步</a:t>
            </a:r>
            <a:r>
              <a:rPr lang="zh-CN" altLang="en-US" sz="900" dirty="0" smtClean="0">
                <a:solidFill>
                  <a:schemeClr val="tx1">
                    <a:lumMod val="50000"/>
                    <a:lumOff val="50000"/>
                  </a:schemeClr>
                </a:solidFill>
                <a:latin typeface="微软雅黑" pitchFamily="34" charset="-122"/>
                <a:ea typeface="微软雅黑" pitchFamily="34" charset="-122"/>
              </a:rPr>
              <a:t>掌握</a:t>
            </a:r>
            <a:endParaRPr lang="en-US" altLang="zh-CN" sz="900" dirty="0">
              <a:solidFill>
                <a:schemeClr val="tx1">
                  <a:lumMod val="50000"/>
                  <a:lumOff val="50000"/>
                </a:schemeClr>
              </a:solidFill>
              <a:latin typeface="微软雅黑" pitchFamily="34" charset="-122"/>
              <a:ea typeface="微软雅黑" pitchFamily="34" charset="-122"/>
            </a:endParaRPr>
          </a:p>
        </p:txBody>
      </p:sp>
      <p:sp>
        <p:nvSpPr>
          <p:cNvPr id="42" name="Rectangle 32"/>
          <p:cNvSpPr>
            <a:spLocks noChangeArrowheads="1"/>
          </p:cNvSpPr>
          <p:nvPr/>
        </p:nvSpPr>
        <p:spPr bwMode="auto">
          <a:xfrm>
            <a:off x="2047929" y="5431976"/>
            <a:ext cx="2219272"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900" dirty="0" smtClean="0">
                <a:solidFill>
                  <a:schemeClr val="tx1">
                    <a:lumMod val="50000"/>
                    <a:lumOff val="50000"/>
                  </a:schemeClr>
                </a:solidFill>
                <a:latin typeface="微软雅黑" pitchFamily="34" charset="-122"/>
                <a:ea typeface="微软雅黑" pitchFamily="34" charset="-122"/>
              </a:rPr>
              <a:t>对于</a:t>
            </a:r>
            <a:r>
              <a:rPr lang="en-US" altLang="zh-CN" sz="900" dirty="0" smtClean="0">
                <a:solidFill>
                  <a:schemeClr val="tx1">
                    <a:lumMod val="50000"/>
                    <a:lumOff val="50000"/>
                  </a:schemeClr>
                </a:solidFill>
                <a:latin typeface="微软雅黑" pitchFamily="34" charset="-122"/>
                <a:ea typeface="微软雅黑" pitchFamily="34" charset="-122"/>
              </a:rPr>
              <a:t>Kb</a:t>
            </a:r>
            <a:r>
              <a:rPr lang="zh-CN" altLang="en-US" sz="900" dirty="0" smtClean="0">
                <a:solidFill>
                  <a:schemeClr val="tx1">
                    <a:lumMod val="50000"/>
                    <a:lumOff val="50000"/>
                  </a:schemeClr>
                </a:solidFill>
                <a:latin typeface="微软雅黑" pitchFamily="34" charset="-122"/>
                <a:ea typeface="微软雅黑" pitchFamily="34" charset="-122"/>
              </a:rPr>
              <a:t>产品第一期需求的</a:t>
            </a:r>
            <a:r>
              <a:rPr lang="zh-CN" altLang="en-US" sz="900" dirty="0" smtClean="0">
                <a:solidFill>
                  <a:schemeClr val="tx1">
                    <a:lumMod val="50000"/>
                    <a:lumOff val="50000"/>
                  </a:schemeClr>
                </a:solidFill>
                <a:latin typeface="微软雅黑" pitchFamily="34" charset="-122"/>
                <a:ea typeface="微软雅黑" pitchFamily="34" charset="-122"/>
              </a:rPr>
              <a:t>实现</a:t>
            </a:r>
            <a:endParaRPr lang="en-US" altLang="zh-CN" sz="900" dirty="0">
              <a:solidFill>
                <a:schemeClr val="tx1">
                  <a:lumMod val="50000"/>
                  <a:lumOff val="50000"/>
                </a:schemeClr>
              </a:solidFill>
              <a:latin typeface="微软雅黑" pitchFamily="34" charset="-122"/>
              <a:ea typeface="微软雅黑" pitchFamily="34" charset="-122"/>
            </a:endParaRPr>
          </a:p>
        </p:txBody>
      </p:sp>
      <p:sp>
        <p:nvSpPr>
          <p:cNvPr id="43" name="Rectangle 32"/>
          <p:cNvSpPr>
            <a:spLocks noChangeArrowheads="1"/>
          </p:cNvSpPr>
          <p:nvPr/>
        </p:nvSpPr>
        <p:spPr bwMode="auto">
          <a:xfrm>
            <a:off x="7968789" y="2112844"/>
            <a:ext cx="217533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900" dirty="0" smtClean="0">
                <a:solidFill>
                  <a:schemeClr val="tx1">
                    <a:lumMod val="50000"/>
                    <a:lumOff val="50000"/>
                  </a:schemeClr>
                </a:solidFill>
                <a:latin typeface="微软雅黑" pitchFamily="34" charset="-122"/>
                <a:ea typeface="微软雅黑" pitchFamily="34" charset="-122"/>
              </a:rPr>
              <a:t>主要采用</a:t>
            </a:r>
            <a:r>
              <a:rPr lang="en-US" altLang="zh-CN" sz="900" dirty="0" err="1" smtClean="0">
                <a:solidFill>
                  <a:schemeClr val="tx1">
                    <a:lumMod val="50000"/>
                    <a:lumOff val="50000"/>
                  </a:schemeClr>
                </a:solidFill>
                <a:latin typeface="微软雅黑" pitchFamily="34" charset="-122"/>
                <a:ea typeface="微软雅黑" pitchFamily="34" charset="-122"/>
              </a:rPr>
              <a:t>antd</a:t>
            </a:r>
            <a:r>
              <a:rPr lang="zh-CN" altLang="en-US" sz="900" dirty="0" smtClean="0">
                <a:solidFill>
                  <a:schemeClr val="tx1">
                    <a:lumMod val="50000"/>
                    <a:lumOff val="50000"/>
                  </a:schemeClr>
                </a:solidFill>
                <a:latin typeface="微软雅黑" pitchFamily="34" charset="-122"/>
                <a:ea typeface="微软雅黑" pitchFamily="34" charset="-122"/>
              </a:rPr>
              <a:t>进行前端页面布局，需熟练掌握</a:t>
            </a:r>
            <a:r>
              <a:rPr lang="en-US" altLang="zh-CN" sz="900" dirty="0" err="1" smtClean="0">
                <a:solidFill>
                  <a:schemeClr val="tx1">
                    <a:lumMod val="50000"/>
                    <a:lumOff val="50000"/>
                  </a:schemeClr>
                </a:solidFill>
                <a:latin typeface="微软雅黑" pitchFamily="34" charset="-122"/>
                <a:ea typeface="微软雅黑" pitchFamily="34" charset="-122"/>
              </a:rPr>
              <a:t>antd</a:t>
            </a:r>
            <a:r>
              <a:rPr lang="zh-CN" altLang="en-US" sz="900" dirty="0" smtClean="0">
                <a:solidFill>
                  <a:schemeClr val="tx1">
                    <a:lumMod val="50000"/>
                    <a:lumOff val="50000"/>
                  </a:schemeClr>
                </a:solidFill>
                <a:latin typeface="微软雅黑" pitchFamily="34" charset="-122"/>
                <a:ea typeface="微软雅黑" pitchFamily="34" charset="-122"/>
              </a:rPr>
              <a:t>的</a:t>
            </a:r>
            <a:r>
              <a:rPr lang="en-US" altLang="zh-CN" sz="900" dirty="0" smtClean="0">
                <a:solidFill>
                  <a:schemeClr val="tx1">
                    <a:lumMod val="50000"/>
                    <a:lumOff val="50000"/>
                  </a:schemeClr>
                </a:solidFill>
                <a:latin typeface="微软雅黑" pitchFamily="34" charset="-122"/>
                <a:ea typeface="微软雅黑" pitchFamily="34" charset="-122"/>
              </a:rPr>
              <a:t>API</a:t>
            </a:r>
            <a:r>
              <a:rPr lang="zh-CN" altLang="en-US" sz="900" smtClean="0">
                <a:solidFill>
                  <a:schemeClr val="tx1">
                    <a:lumMod val="50000"/>
                    <a:lumOff val="50000"/>
                  </a:schemeClr>
                </a:solidFill>
                <a:latin typeface="微软雅黑" pitchFamily="34" charset="-122"/>
                <a:ea typeface="微软雅黑" pitchFamily="34" charset="-122"/>
              </a:rPr>
              <a:t>文档</a:t>
            </a:r>
            <a:endParaRPr lang="en-US" altLang="zh-CN" sz="900" dirty="0">
              <a:solidFill>
                <a:schemeClr val="tx1">
                  <a:lumMod val="50000"/>
                  <a:lumOff val="50000"/>
                </a:schemeClr>
              </a:solidFill>
              <a:latin typeface="微软雅黑" pitchFamily="34" charset="-122"/>
              <a:ea typeface="微软雅黑" pitchFamily="34" charset="-122"/>
            </a:endParaRPr>
          </a:p>
        </p:txBody>
      </p:sp>
      <p:sp>
        <p:nvSpPr>
          <p:cNvPr id="44" name="Rectangle 32"/>
          <p:cNvSpPr>
            <a:spLocks noChangeArrowheads="1"/>
          </p:cNvSpPr>
          <p:nvPr/>
        </p:nvSpPr>
        <p:spPr bwMode="auto">
          <a:xfrm>
            <a:off x="8582507" y="5054578"/>
            <a:ext cx="2247418"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altLang="zh-CN" sz="900" dirty="0" smtClean="0">
                <a:solidFill>
                  <a:schemeClr val="tx1">
                    <a:lumMod val="50000"/>
                    <a:lumOff val="50000"/>
                  </a:schemeClr>
                </a:solidFill>
                <a:latin typeface="微软雅黑" pitchFamily="34" charset="-122"/>
                <a:ea typeface="微软雅黑" pitchFamily="34" charset="-122"/>
              </a:rPr>
              <a:t>R12</a:t>
            </a:r>
            <a:r>
              <a:rPr lang="zh-CN" altLang="en-US" sz="900" dirty="0" smtClean="0">
                <a:solidFill>
                  <a:schemeClr val="tx1">
                    <a:lumMod val="50000"/>
                    <a:lumOff val="50000"/>
                  </a:schemeClr>
                </a:solidFill>
                <a:latin typeface="微软雅黑" pitchFamily="34" charset="-122"/>
                <a:ea typeface="微软雅黑" pitchFamily="34" charset="-122"/>
              </a:rPr>
              <a:t>需求的实现，后期对代码的调整</a:t>
            </a:r>
            <a:r>
              <a:rPr lang="zh-CN" altLang="en-US" sz="900" dirty="0" smtClean="0">
                <a:solidFill>
                  <a:schemeClr val="tx1">
                    <a:lumMod val="50000"/>
                    <a:lumOff val="50000"/>
                  </a:schemeClr>
                </a:solidFill>
                <a:latin typeface="微软雅黑" pitchFamily="34" charset="-122"/>
                <a:ea typeface="微软雅黑" pitchFamily="34" charset="-122"/>
              </a:rPr>
              <a:t> </a:t>
            </a:r>
            <a:endParaRPr lang="en-US" altLang="zh-CN" sz="900" dirty="0">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986306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1000"/>
                                        <p:tgtEl>
                                          <p:spTgt spid="41"/>
                                        </p:tgtEl>
                                      </p:cBhvr>
                                    </p:animEffect>
                                    <p:anim calcmode="lin" valueType="num">
                                      <p:cBhvr>
                                        <p:cTn id="13" dur="1000" fill="hold"/>
                                        <p:tgtEl>
                                          <p:spTgt spid="41"/>
                                        </p:tgtEl>
                                        <p:attrNameLst>
                                          <p:attrName>ppt_x</p:attrName>
                                        </p:attrNameLst>
                                      </p:cBhvr>
                                      <p:tavLst>
                                        <p:tav tm="0">
                                          <p:val>
                                            <p:strVal val="#ppt_x"/>
                                          </p:val>
                                        </p:tav>
                                        <p:tav tm="100000">
                                          <p:val>
                                            <p:strVal val="#ppt_x"/>
                                          </p:val>
                                        </p:tav>
                                      </p:tavLst>
                                    </p:anim>
                                    <p:anim calcmode="lin" valueType="num">
                                      <p:cBhvr>
                                        <p:cTn id="14" dur="1000" fill="hold"/>
                                        <p:tgtEl>
                                          <p:spTgt spid="4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1000"/>
                                        <p:tgtEl>
                                          <p:spTgt spid="42"/>
                                        </p:tgtEl>
                                      </p:cBhvr>
                                    </p:animEffect>
                                    <p:anim calcmode="lin" valueType="num">
                                      <p:cBhvr>
                                        <p:cTn id="23" dur="1000" fill="hold"/>
                                        <p:tgtEl>
                                          <p:spTgt spid="42"/>
                                        </p:tgtEl>
                                        <p:attrNameLst>
                                          <p:attrName>ppt_x</p:attrName>
                                        </p:attrNameLst>
                                      </p:cBhvr>
                                      <p:tavLst>
                                        <p:tav tm="0">
                                          <p:val>
                                            <p:strVal val="#ppt_x"/>
                                          </p:val>
                                        </p:tav>
                                        <p:tav tm="100000">
                                          <p:val>
                                            <p:strVal val="#ppt_x"/>
                                          </p:val>
                                        </p:tav>
                                      </p:tavLst>
                                    </p:anim>
                                    <p:anim calcmode="lin" valueType="num">
                                      <p:cBhvr>
                                        <p:cTn id="24" dur="1000" fill="hold"/>
                                        <p:tgtEl>
                                          <p:spTgt spid="4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1000"/>
                                        <p:tgtEl>
                                          <p:spTgt spid="24"/>
                                        </p:tgtEl>
                                      </p:cBhvr>
                                    </p:animEffect>
                                    <p:anim calcmode="lin" valueType="num">
                                      <p:cBhvr>
                                        <p:cTn id="28" dur="1000" fill="hold"/>
                                        <p:tgtEl>
                                          <p:spTgt spid="24"/>
                                        </p:tgtEl>
                                        <p:attrNameLst>
                                          <p:attrName>ppt_x</p:attrName>
                                        </p:attrNameLst>
                                      </p:cBhvr>
                                      <p:tavLst>
                                        <p:tav tm="0">
                                          <p:val>
                                            <p:strVal val="#ppt_x"/>
                                          </p:val>
                                        </p:tav>
                                        <p:tav tm="100000">
                                          <p:val>
                                            <p:strVal val="#ppt_x"/>
                                          </p:val>
                                        </p:tav>
                                      </p:tavLst>
                                    </p:anim>
                                    <p:anim calcmode="lin" valueType="num">
                                      <p:cBhvr>
                                        <p:cTn id="29" dur="1000" fill="hold"/>
                                        <p:tgtEl>
                                          <p:spTgt spid="2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fade">
                                      <p:cBhvr>
                                        <p:cTn id="32" dur="1000"/>
                                        <p:tgtEl>
                                          <p:spTgt spid="44"/>
                                        </p:tgtEl>
                                      </p:cBhvr>
                                    </p:animEffect>
                                    <p:anim calcmode="lin" valueType="num">
                                      <p:cBhvr>
                                        <p:cTn id="33" dur="1000" fill="hold"/>
                                        <p:tgtEl>
                                          <p:spTgt spid="44"/>
                                        </p:tgtEl>
                                        <p:attrNameLst>
                                          <p:attrName>ppt_x</p:attrName>
                                        </p:attrNameLst>
                                      </p:cBhvr>
                                      <p:tavLst>
                                        <p:tav tm="0">
                                          <p:val>
                                            <p:strVal val="#ppt_x"/>
                                          </p:val>
                                        </p:tav>
                                        <p:tav tm="100000">
                                          <p:val>
                                            <p:strVal val="#ppt_x"/>
                                          </p:val>
                                        </p:tav>
                                      </p:tavLst>
                                    </p:anim>
                                    <p:anim calcmode="lin" valueType="num">
                                      <p:cBhvr>
                                        <p:cTn id="34" dur="1000" fill="hold"/>
                                        <p:tgtEl>
                                          <p:spTgt spid="4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1000"/>
                                        <p:tgtEl>
                                          <p:spTgt spid="19"/>
                                        </p:tgtEl>
                                      </p:cBhvr>
                                    </p:animEffect>
                                    <p:anim calcmode="lin" valueType="num">
                                      <p:cBhvr>
                                        <p:cTn id="38" dur="1000" fill="hold"/>
                                        <p:tgtEl>
                                          <p:spTgt spid="19"/>
                                        </p:tgtEl>
                                        <p:attrNameLst>
                                          <p:attrName>ppt_x</p:attrName>
                                        </p:attrNameLst>
                                      </p:cBhvr>
                                      <p:tavLst>
                                        <p:tav tm="0">
                                          <p:val>
                                            <p:strVal val="#ppt_x"/>
                                          </p:val>
                                        </p:tav>
                                        <p:tav tm="100000">
                                          <p:val>
                                            <p:strVal val="#ppt_x"/>
                                          </p:val>
                                        </p:tav>
                                      </p:tavLst>
                                    </p:anim>
                                    <p:anim calcmode="lin" valueType="num">
                                      <p:cBhvr>
                                        <p:cTn id="39" dur="1000" fill="hold"/>
                                        <p:tgtEl>
                                          <p:spTgt spid="1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fade">
                                      <p:cBhvr>
                                        <p:cTn id="42" dur="1000"/>
                                        <p:tgtEl>
                                          <p:spTgt spid="43"/>
                                        </p:tgtEl>
                                      </p:cBhvr>
                                    </p:animEffect>
                                    <p:anim calcmode="lin" valueType="num">
                                      <p:cBhvr>
                                        <p:cTn id="43" dur="1000" fill="hold"/>
                                        <p:tgtEl>
                                          <p:spTgt spid="43"/>
                                        </p:tgtEl>
                                        <p:attrNameLst>
                                          <p:attrName>ppt_x</p:attrName>
                                        </p:attrNameLst>
                                      </p:cBhvr>
                                      <p:tavLst>
                                        <p:tav tm="0">
                                          <p:val>
                                            <p:strVal val="#ppt_x"/>
                                          </p:val>
                                        </p:tav>
                                        <p:tav tm="100000">
                                          <p:val>
                                            <p:strVal val="#ppt_x"/>
                                          </p:val>
                                        </p:tav>
                                      </p:tavLst>
                                    </p:anim>
                                    <p:anim calcmode="lin" valueType="num">
                                      <p:cBhvr>
                                        <p:cTn id="44"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18" grpId="0"/>
      <p:bldP spid="19" grpId="0"/>
      <p:bldP spid="41" grpId="0"/>
      <p:bldP spid="42" grpId="0"/>
      <p:bldP spid="43" grpId="0"/>
      <p:bldP spid="4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492374" y="397774"/>
            <a:ext cx="5661025" cy="688076"/>
          </a:xfrm>
        </p:spPr>
        <p:txBody>
          <a:bodyPr/>
          <a:lstStyle/>
          <a:p>
            <a:r>
              <a:rPr lang="zh-CN" altLang="en-US" sz="2800" dirty="0" smtClean="0">
                <a:latin typeface="黑体" panose="02010609060101010101" pitchFamily="49" charset="-122"/>
                <a:ea typeface="黑体" panose="02010609060101010101" pitchFamily="49" charset="-122"/>
              </a:rPr>
              <a:t>职责</a:t>
            </a:r>
            <a:r>
              <a:rPr lang="zh-CN" altLang="en-US" sz="2800" dirty="0">
                <a:latin typeface="黑体" panose="02010609060101010101" pitchFamily="49" charset="-122"/>
                <a:ea typeface="黑体" panose="02010609060101010101" pitchFamily="49" charset="-122"/>
              </a:rPr>
              <a:t>与</a:t>
            </a:r>
            <a:r>
              <a:rPr lang="zh-CN" altLang="en-US" sz="2800" dirty="0" smtClean="0">
                <a:latin typeface="黑体" panose="02010609060101010101" pitchFamily="49" charset="-122"/>
                <a:ea typeface="黑体" panose="02010609060101010101" pitchFamily="49" charset="-122"/>
              </a:rPr>
              <a:t>目标</a:t>
            </a:r>
            <a:r>
              <a:rPr lang="en-US" altLang="zh-CN" sz="2800" dirty="0" smtClean="0">
                <a:latin typeface="黑体" panose="02010609060101010101" pitchFamily="49" charset="-122"/>
                <a:ea typeface="黑体" panose="02010609060101010101" pitchFamily="49" charset="-122"/>
              </a:rPr>
              <a:t>——</a:t>
            </a:r>
            <a:r>
              <a:rPr lang="zh-CN" altLang="en-US" sz="2400" dirty="0" smtClean="0">
                <a:latin typeface="黑体" panose="02010609060101010101" pitchFamily="49" charset="-122"/>
                <a:ea typeface="黑体" panose="02010609060101010101" pitchFamily="49" charset="-122"/>
              </a:rPr>
              <a:t>工作目标</a:t>
            </a:r>
            <a:endParaRPr lang="zh-CN" altLang="en-US" sz="2400" dirty="0"/>
          </a:p>
        </p:txBody>
      </p:sp>
      <p:grpSp>
        <p:nvGrpSpPr>
          <p:cNvPr id="2" name="组合 1"/>
          <p:cNvGrpSpPr/>
          <p:nvPr/>
        </p:nvGrpSpPr>
        <p:grpSpPr>
          <a:xfrm>
            <a:off x="1792232" y="411046"/>
            <a:ext cx="697627" cy="646331"/>
            <a:chOff x="1554944" y="1696921"/>
            <a:chExt cx="697627" cy="646331"/>
          </a:xfrm>
        </p:grpSpPr>
        <p:sp>
          <p:nvSpPr>
            <p:cNvPr id="6" name="椭圆 5"/>
            <p:cNvSpPr/>
            <p:nvPr/>
          </p:nvSpPr>
          <p:spPr>
            <a:xfrm>
              <a:off x="1633304" y="1752663"/>
              <a:ext cx="528034" cy="528034"/>
            </a:xfrm>
            <a:prstGeom prst="ellipse">
              <a:avLst/>
            </a:prstGeom>
            <a:solidFill>
              <a:srgbClr val="48A7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lang="zh-CN" altLang="en-US" sz="2000" dirty="0">
                <a:solidFill>
                  <a:prstClr val="white"/>
                </a:solidFill>
              </a:endParaRPr>
            </a:p>
          </p:txBody>
        </p:sp>
        <p:sp>
          <p:nvSpPr>
            <p:cNvPr id="7" name="文本框 20"/>
            <p:cNvSpPr txBox="1"/>
            <p:nvPr/>
          </p:nvSpPr>
          <p:spPr>
            <a:xfrm>
              <a:off x="1554944" y="1696921"/>
              <a:ext cx="697627" cy="646331"/>
            </a:xfrm>
            <a:prstGeom prst="rect">
              <a:avLst/>
            </a:prstGeom>
            <a:noFill/>
          </p:spPr>
          <p:txBody>
            <a:bodyPr wrap="none" rtlCol="0">
              <a:spAutoFit/>
            </a:bodyPr>
            <a:lstStyle/>
            <a:p>
              <a:r>
                <a:rPr lang="en-US" altLang="zh-CN" sz="3600" dirty="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t>01</a:t>
              </a:r>
              <a:endParaRPr lang="zh-CN" altLang="en-US" sz="3600" dirty="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pic>
        <p:nvPicPr>
          <p:cNvPr id="1026" name="Picture 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114674" y="1023394"/>
            <a:ext cx="5638801" cy="55732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35434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Effect transition="in" filter="fade">
                                      <p:cBhvr>
                                        <p:cTn id="9"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492374" y="397774"/>
            <a:ext cx="5661025" cy="688076"/>
          </a:xfrm>
        </p:spPr>
        <p:txBody>
          <a:bodyPr/>
          <a:lstStyle/>
          <a:p>
            <a:r>
              <a:rPr lang="zh-CN" altLang="en-US" sz="2800" dirty="0" smtClean="0">
                <a:latin typeface="黑体" panose="02010609060101010101" pitchFamily="49" charset="-122"/>
                <a:ea typeface="黑体" panose="02010609060101010101" pitchFamily="49" charset="-122"/>
              </a:rPr>
              <a:t>职责</a:t>
            </a:r>
            <a:r>
              <a:rPr lang="zh-CN" altLang="en-US" sz="2800" dirty="0">
                <a:latin typeface="黑体" panose="02010609060101010101" pitchFamily="49" charset="-122"/>
                <a:ea typeface="黑体" panose="02010609060101010101" pitchFamily="49" charset="-122"/>
              </a:rPr>
              <a:t>与</a:t>
            </a:r>
            <a:r>
              <a:rPr lang="zh-CN" altLang="en-US" sz="2800" dirty="0" smtClean="0">
                <a:latin typeface="黑体" panose="02010609060101010101" pitchFamily="49" charset="-122"/>
                <a:ea typeface="黑体" panose="02010609060101010101" pitchFamily="49" charset="-122"/>
              </a:rPr>
              <a:t>目标</a:t>
            </a:r>
            <a:r>
              <a:rPr lang="en-US" altLang="zh-CN" sz="2800" dirty="0" smtClean="0">
                <a:latin typeface="黑体" panose="02010609060101010101" pitchFamily="49" charset="-122"/>
                <a:ea typeface="黑体" panose="02010609060101010101" pitchFamily="49" charset="-122"/>
              </a:rPr>
              <a:t>——</a:t>
            </a:r>
            <a:r>
              <a:rPr lang="zh-CN" altLang="en-US" sz="2400" dirty="0" smtClean="0">
                <a:latin typeface="黑体" panose="02010609060101010101" pitchFamily="49" charset="-122"/>
                <a:ea typeface="黑体" panose="02010609060101010101" pitchFamily="49" charset="-122"/>
              </a:rPr>
              <a:t>个人提升目标</a:t>
            </a:r>
            <a:endParaRPr lang="zh-CN" altLang="en-US" sz="2400" dirty="0"/>
          </a:p>
        </p:txBody>
      </p:sp>
      <p:grpSp>
        <p:nvGrpSpPr>
          <p:cNvPr id="2" name="组合 1"/>
          <p:cNvGrpSpPr/>
          <p:nvPr/>
        </p:nvGrpSpPr>
        <p:grpSpPr>
          <a:xfrm>
            <a:off x="1792232" y="411046"/>
            <a:ext cx="697627" cy="646331"/>
            <a:chOff x="1554944" y="1696921"/>
            <a:chExt cx="697627" cy="646331"/>
          </a:xfrm>
        </p:grpSpPr>
        <p:sp>
          <p:nvSpPr>
            <p:cNvPr id="6" name="椭圆 5"/>
            <p:cNvSpPr/>
            <p:nvPr/>
          </p:nvSpPr>
          <p:spPr>
            <a:xfrm>
              <a:off x="1633304" y="1752663"/>
              <a:ext cx="528034" cy="528034"/>
            </a:xfrm>
            <a:prstGeom prst="ellipse">
              <a:avLst/>
            </a:prstGeom>
            <a:solidFill>
              <a:srgbClr val="48A7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lang="zh-CN" altLang="en-US" sz="2000" dirty="0">
                <a:solidFill>
                  <a:prstClr val="white"/>
                </a:solidFill>
              </a:endParaRPr>
            </a:p>
          </p:txBody>
        </p:sp>
        <p:sp>
          <p:nvSpPr>
            <p:cNvPr id="7" name="文本框 20"/>
            <p:cNvSpPr txBox="1"/>
            <p:nvPr/>
          </p:nvSpPr>
          <p:spPr>
            <a:xfrm>
              <a:off x="1554944" y="1696921"/>
              <a:ext cx="697627" cy="646331"/>
            </a:xfrm>
            <a:prstGeom prst="rect">
              <a:avLst/>
            </a:prstGeom>
            <a:noFill/>
          </p:spPr>
          <p:txBody>
            <a:bodyPr wrap="none" rtlCol="0">
              <a:spAutoFit/>
            </a:bodyPr>
            <a:lstStyle/>
            <a:p>
              <a:r>
                <a:rPr lang="en-US" altLang="zh-CN" sz="3600" dirty="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t>01</a:t>
              </a:r>
              <a:endParaRPr lang="zh-CN" altLang="en-US" sz="3600" dirty="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pic>
        <p:nvPicPr>
          <p:cNvPr id="87" name="Picture 3" descr="C:\Users\Administrator\Downloads\返回 (1).png">
            <a:hlinkClick r:id="rId2" action="ppaction://hlinksldjump"/>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306177" y="5963800"/>
            <a:ext cx="533400" cy="533400"/>
          </a:xfrm>
          <a:prstGeom prst="rect">
            <a:avLst/>
          </a:prstGeom>
          <a:noFill/>
          <a:extLst>
            <a:ext uri="{909E8E84-426E-40DD-AFC4-6F175D3DCCD1}">
              <a14:hiddenFill xmlns:a14="http://schemas.microsoft.com/office/drawing/2010/main">
                <a:solidFill>
                  <a:srgbClr val="FFFFFF"/>
                </a:solidFill>
              </a14:hiddenFill>
            </a:ext>
          </a:extLst>
        </p:spPr>
      </p:pic>
      <p:sp>
        <p:nvSpPr>
          <p:cNvPr id="46" name="Oval 4"/>
          <p:cNvSpPr>
            <a:spLocks noChangeArrowheads="1"/>
          </p:cNvSpPr>
          <p:nvPr/>
        </p:nvSpPr>
        <p:spPr bwMode="auto">
          <a:xfrm>
            <a:off x="444926" y="2417647"/>
            <a:ext cx="2307167" cy="2309995"/>
          </a:xfrm>
          <a:prstGeom prst="ellipse">
            <a:avLst/>
          </a:prstGeom>
          <a:noFill/>
          <a:ln w="9525">
            <a:solidFill>
              <a:schemeClr val="accent1"/>
            </a:solidFill>
          </a:ln>
          <a:effectLst/>
          <a:ex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51" name="Oval 6"/>
          <p:cNvSpPr>
            <a:spLocks noChangeArrowheads="1"/>
          </p:cNvSpPr>
          <p:nvPr/>
        </p:nvSpPr>
        <p:spPr bwMode="auto">
          <a:xfrm>
            <a:off x="4933953" y="2559841"/>
            <a:ext cx="2307167" cy="2309995"/>
          </a:xfrm>
          <a:prstGeom prst="ellipse">
            <a:avLst/>
          </a:prstGeom>
          <a:noFill/>
          <a:ln w="9525">
            <a:solidFill>
              <a:schemeClr val="accent3"/>
            </a:solidFill>
          </a:ln>
          <a:effectLst/>
          <a:ex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53" name="Oval 7"/>
          <p:cNvSpPr>
            <a:spLocks noChangeArrowheads="1"/>
          </p:cNvSpPr>
          <p:nvPr/>
        </p:nvSpPr>
        <p:spPr bwMode="auto">
          <a:xfrm>
            <a:off x="9359902" y="2559841"/>
            <a:ext cx="2307167" cy="2309995"/>
          </a:xfrm>
          <a:prstGeom prst="ellipse">
            <a:avLst/>
          </a:prstGeom>
          <a:noFill/>
          <a:ln w="9525">
            <a:solidFill>
              <a:schemeClr val="accent1"/>
            </a:solidFill>
          </a:ln>
          <a:effectLst/>
          <a:ex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54" name="Oval 8"/>
          <p:cNvSpPr>
            <a:spLocks noChangeArrowheads="1"/>
          </p:cNvSpPr>
          <p:nvPr/>
        </p:nvSpPr>
        <p:spPr bwMode="auto">
          <a:xfrm>
            <a:off x="2722035" y="1456718"/>
            <a:ext cx="2307167" cy="2307878"/>
          </a:xfrm>
          <a:prstGeom prst="ellipse">
            <a:avLst/>
          </a:prstGeom>
          <a:noFill/>
          <a:ln w="9525">
            <a:solidFill>
              <a:schemeClr val="accent2"/>
            </a:solidFill>
          </a:ln>
          <a:effectLst/>
          <a:ex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55" name="Oval 9"/>
          <p:cNvSpPr>
            <a:spLocks noChangeArrowheads="1"/>
          </p:cNvSpPr>
          <p:nvPr/>
        </p:nvSpPr>
        <p:spPr bwMode="auto">
          <a:xfrm>
            <a:off x="7145868" y="1467305"/>
            <a:ext cx="2307167" cy="2307878"/>
          </a:xfrm>
          <a:prstGeom prst="ellipse">
            <a:avLst/>
          </a:prstGeom>
          <a:noFill/>
          <a:ln w="9525">
            <a:solidFill>
              <a:schemeClr val="accent4"/>
            </a:solidFill>
          </a:ln>
          <a:effectLst/>
          <a:ex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grpSp>
        <p:nvGrpSpPr>
          <p:cNvPr id="56" name="组合 7"/>
          <p:cNvGrpSpPr/>
          <p:nvPr/>
        </p:nvGrpSpPr>
        <p:grpSpPr>
          <a:xfrm>
            <a:off x="1733125" y="4264716"/>
            <a:ext cx="1101515" cy="2909855"/>
            <a:chOff x="1299844" y="3197550"/>
            <a:chExt cx="826136" cy="2181718"/>
          </a:xfrm>
          <a:solidFill>
            <a:schemeClr val="accent1"/>
          </a:solidFill>
        </p:grpSpPr>
        <p:cxnSp>
          <p:nvCxnSpPr>
            <p:cNvPr id="57" name="直接连接符 56"/>
            <p:cNvCxnSpPr>
              <a:stCxn id="59" idx="4"/>
            </p:cNvCxnSpPr>
            <p:nvPr/>
          </p:nvCxnSpPr>
          <p:spPr>
            <a:xfrm>
              <a:off x="1712912" y="4025574"/>
              <a:ext cx="0" cy="1353694"/>
            </a:xfrm>
            <a:prstGeom prst="line">
              <a:avLst/>
            </a:prstGeom>
            <a:grpFill/>
            <a:ln w="25400">
              <a:solidFill>
                <a:schemeClr val="accent1"/>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58" name="Oval 5"/>
            <p:cNvSpPr>
              <a:spLocks noChangeArrowheads="1"/>
            </p:cNvSpPr>
            <p:nvPr/>
          </p:nvSpPr>
          <p:spPr bwMode="auto">
            <a:xfrm>
              <a:off x="1370330" y="3263900"/>
              <a:ext cx="693738" cy="695325"/>
            </a:xfrm>
            <a:prstGeom prst="ellipse">
              <a:avLst/>
            </a:prstGeom>
            <a:grp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latin typeface="Impact" panose="020B0806030902050204" pitchFamily="34" charset="0"/>
              </a:endParaRPr>
            </a:p>
          </p:txBody>
        </p:sp>
        <p:sp>
          <p:nvSpPr>
            <p:cNvPr id="59" name="Oval 5"/>
            <p:cNvSpPr>
              <a:spLocks noChangeArrowheads="1"/>
            </p:cNvSpPr>
            <p:nvPr/>
          </p:nvSpPr>
          <p:spPr bwMode="auto">
            <a:xfrm>
              <a:off x="1299844" y="3197550"/>
              <a:ext cx="826136" cy="828024"/>
            </a:xfrm>
            <a:prstGeom prst="ellipse">
              <a:avLst/>
            </a:prstGeom>
            <a:grp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latin typeface="Impact" panose="020B0806030902050204" pitchFamily="34" charset="0"/>
              </a:endParaRPr>
            </a:p>
          </p:txBody>
        </p:sp>
      </p:grpSp>
      <p:grpSp>
        <p:nvGrpSpPr>
          <p:cNvPr id="60" name="组合 8"/>
          <p:cNvGrpSpPr/>
          <p:nvPr/>
        </p:nvGrpSpPr>
        <p:grpSpPr>
          <a:xfrm>
            <a:off x="3633893" y="3357446"/>
            <a:ext cx="1101515" cy="3817126"/>
            <a:chOff x="2725420" y="2517307"/>
            <a:chExt cx="826136" cy="2861961"/>
          </a:xfrm>
          <a:solidFill>
            <a:schemeClr val="accent2"/>
          </a:solidFill>
        </p:grpSpPr>
        <p:cxnSp>
          <p:nvCxnSpPr>
            <p:cNvPr id="61" name="直接连接符 60"/>
            <p:cNvCxnSpPr>
              <a:stCxn id="63" idx="4"/>
            </p:cNvCxnSpPr>
            <p:nvPr/>
          </p:nvCxnSpPr>
          <p:spPr>
            <a:xfrm>
              <a:off x="3138488" y="3345331"/>
              <a:ext cx="0" cy="2033937"/>
            </a:xfrm>
            <a:prstGeom prst="line">
              <a:avLst/>
            </a:prstGeom>
            <a:grpFill/>
            <a:ln w="25400">
              <a:solidFill>
                <a:schemeClr val="accent2"/>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62" name="Oval 5"/>
            <p:cNvSpPr>
              <a:spLocks noChangeArrowheads="1"/>
            </p:cNvSpPr>
            <p:nvPr/>
          </p:nvSpPr>
          <p:spPr bwMode="auto">
            <a:xfrm>
              <a:off x="2795906" y="2583657"/>
              <a:ext cx="693738" cy="695325"/>
            </a:xfrm>
            <a:prstGeom prst="ellipse">
              <a:avLst/>
            </a:prstGeom>
            <a:grp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63" name="Oval 5"/>
            <p:cNvSpPr>
              <a:spLocks noChangeArrowheads="1"/>
            </p:cNvSpPr>
            <p:nvPr/>
          </p:nvSpPr>
          <p:spPr bwMode="auto">
            <a:xfrm>
              <a:off x="2725420" y="2517307"/>
              <a:ext cx="826136" cy="828024"/>
            </a:xfrm>
            <a:prstGeom prst="ellipse">
              <a:avLst/>
            </a:prstGeom>
            <a:grp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grpSp>
      <p:grpSp>
        <p:nvGrpSpPr>
          <p:cNvPr id="64" name="组合 9"/>
          <p:cNvGrpSpPr/>
          <p:nvPr/>
        </p:nvGrpSpPr>
        <p:grpSpPr>
          <a:xfrm>
            <a:off x="5524076" y="4375833"/>
            <a:ext cx="1101515" cy="2798739"/>
            <a:chOff x="4143057" y="3280862"/>
            <a:chExt cx="826136" cy="2098406"/>
          </a:xfrm>
          <a:solidFill>
            <a:schemeClr val="accent3"/>
          </a:solidFill>
        </p:grpSpPr>
        <p:cxnSp>
          <p:nvCxnSpPr>
            <p:cNvPr id="65" name="直接连接符 64"/>
            <p:cNvCxnSpPr>
              <a:stCxn id="67" idx="4"/>
            </p:cNvCxnSpPr>
            <p:nvPr/>
          </p:nvCxnSpPr>
          <p:spPr>
            <a:xfrm>
              <a:off x="4556125" y="4108886"/>
              <a:ext cx="11714" cy="1270382"/>
            </a:xfrm>
            <a:prstGeom prst="line">
              <a:avLst/>
            </a:prstGeom>
            <a:grpFill/>
            <a:ln w="25400">
              <a:solidFill>
                <a:schemeClr val="accent3"/>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66" name="Oval 5"/>
            <p:cNvSpPr>
              <a:spLocks noChangeArrowheads="1"/>
            </p:cNvSpPr>
            <p:nvPr/>
          </p:nvSpPr>
          <p:spPr bwMode="auto">
            <a:xfrm>
              <a:off x="4213543" y="3347212"/>
              <a:ext cx="693738" cy="695325"/>
            </a:xfrm>
            <a:prstGeom prst="ellipse">
              <a:avLst/>
            </a:prstGeom>
            <a:grpFill/>
            <a:ln w="254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67" name="Oval 5"/>
            <p:cNvSpPr>
              <a:spLocks noChangeArrowheads="1"/>
            </p:cNvSpPr>
            <p:nvPr/>
          </p:nvSpPr>
          <p:spPr bwMode="auto">
            <a:xfrm>
              <a:off x="4143057" y="3280862"/>
              <a:ext cx="826136" cy="828024"/>
            </a:xfrm>
            <a:prstGeom prst="ellipse">
              <a:avLst/>
            </a:prstGeom>
            <a:grpFill/>
            <a:ln w="254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grpSp>
      <p:grpSp>
        <p:nvGrpSpPr>
          <p:cNvPr id="68" name="组合 12"/>
          <p:cNvGrpSpPr/>
          <p:nvPr/>
        </p:nvGrpSpPr>
        <p:grpSpPr>
          <a:xfrm>
            <a:off x="7416376" y="3427942"/>
            <a:ext cx="1101515" cy="3746630"/>
            <a:chOff x="5562282" y="2570163"/>
            <a:chExt cx="826136" cy="2809105"/>
          </a:xfrm>
          <a:solidFill>
            <a:schemeClr val="accent4"/>
          </a:solidFill>
        </p:grpSpPr>
        <p:cxnSp>
          <p:nvCxnSpPr>
            <p:cNvPr id="69" name="直接连接符 68"/>
            <p:cNvCxnSpPr>
              <a:stCxn id="71" idx="4"/>
            </p:cNvCxnSpPr>
            <p:nvPr/>
          </p:nvCxnSpPr>
          <p:spPr>
            <a:xfrm>
              <a:off x="5975350" y="3398187"/>
              <a:ext cx="0" cy="1981081"/>
            </a:xfrm>
            <a:prstGeom prst="line">
              <a:avLst/>
            </a:prstGeom>
            <a:grpFill/>
            <a:ln w="25400">
              <a:solidFill>
                <a:schemeClr val="accent4"/>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70" name="Oval 5"/>
            <p:cNvSpPr>
              <a:spLocks noChangeArrowheads="1"/>
            </p:cNvSpPr>
            <p:nvPr/>
          </p:nvSpPr>
          <p:spPr bwMode="auto">
            <a:xfrm>
              <a:off x="5632768" y="2636513"/>
              <a:ext cx="693738" cy="695325"/>
            </a:xfrm>
            <a:prstGeom prst="ellipse">
              <a:avLst/>
            </a:prstGeom>
            <a:grpFill/>
            <a:ln w="25400">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71" name="Oval 5"/>
            <p:cNvSpPr>
              <a:spLocks noChangeArrowheads="1"/>
            </p:cNvSpPr>
            <p:nvPr/>
          </p:nvSpPr>
          <p:spPr bwMode="auto">
            <a:xfrm>
              <a:off x="5562282" y="2570163"/>
              <a:ext cx="826136" cy="828024"/>
            </a:xfrm>
            <a:prstGeom prst="ellipse">
              <a:avLst/>
            </a:prstGeom>
            <a:grpFill/>
            <a:ln w="25400">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grpSp>
      <p:grpSp>
        <p:nvGrpSpPr>
          <p:cNvPr id="72" name="组合 13"/>
          <p:cNvGrpSpPr/>
          <p:nvPr/>
        </p:nvGrpSpPr>
        <p:grpSpPr>
          <a:xfrm>
            <a:off x="9298093" y="4373326"/>
            <a:ext cx="1101515" cy="2801246"/>
            <a:chOff x="6973570" y="3278982"/>
            <a:chExt cx="826136" cy="2100286"/>
          </a:xfrm>
          <a:solidFill>
            <a:schemeClr val="accent1"/>
          </a:solidFill>
        </p:grpSpPr>
        <p:cxnSp>
          <p:nvCxnSpPr>
            <p:cNvPr id="73" name="直接连接符 72"/>
            <p:cNvCxnSpPr>
              <a:stCxn id="75" idx="4"/>
            </p:cNvCxnSpPr>
            <p:nvPr/>
          </p:nvCxnSpPr>
          <p:spPr>
            <a:xfrm>
              <a:off x="7386638" y="4107006"/>
              <a:ext cx="0" cy="1272262"/>
            </a:xfrm>
            <a:prstGeom prst="line">
              <a:avLst/>
            </a:prstGeom>
            <a:grpFill/>
            <a:ln w="25400">
              <a:solidFill>
                <a:schemeClr val="accent1"/>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74" name="Oval 5"/>
            <p:cNvSpPr>
              <a:spLocks noChangeArrowheads="1"/>
            </p:cNvSpPr>
            <p:nvPr/>
          </p:nvSpPr>
          <p:spPr bwMode="auto">
            <a:xfrm>
              <a:off x="7044056" y="3345332"/>
              <a:ext cx="693738" cy="695325"/>
            </a:xfrm>
            <a:prstGeom prst="ellipse">
              <a:avLst/>
            </a:prstGeom>
            <a:grp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latin typeface="Impact" panose="020B0806030902050204" pitchFamily="34" charset="0"/>
              </a:endParaRPr>
            </a:p>
          </p:txBody>
        </p:sp>
        <p:sp>
          <p:nvSpPr>
            <p:cNvPr id="75" name="Oval 5"/>
            <p:cNvSpPr>
              <a:spLocks noChangeArrowheads="1"/>
            </p:cNvSpPr>
            <p:nvPr/>
          </p:nvSpPr>
          <p:spPr bwMode="auto">
            <a:xfrm>
              <a:off x="6973570" y="3278982"/>
              <a:ext cx="826136" cy="828024"/>
            </a:xfrm>
            <a:prstGeom prst="ellipse">
              <a:avLst/>
            </a:prstGeom>
            <a:grp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latin typeface="Impact" panose="020B0806030902050204" pitchFamily="34" charset="0"/>
              </a:endParaRPr>
            </a:p>
          </p:txBody>
        </p:sp>
      </p:grpSp>
      <p:sp>
        <p:nvSpPr>
          <p:cNvPr id="76" name="Rectangle 14"/>
          <p:cNvSpPr>
            <a:spLocks noChangeArrowheads="1"/>
          </p:cNvSpPr>
          <p:nvPr/>
        </p:nvSpPr>
        <p:spPr bwMode="auto">
          <a:xfrm>
            <a:off x="577215" y="3172594"/>
            <a:ext cx="2108199" cy="824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lvl="0" algn="ctr" defTabSz="685663">
              <a:spcBef>
                <a:spcPct val="20000"/>
              </a:spcBef>
              <a:defRPr/>
            </a:pPr>
            <a:r>
              <a:rPr lang="zh-CN" altLang="en-US" sz="1400" kern="0" dirty="0">
                <a:solidFill>
                  <a:schemeClr val="tx1">
                    <a:lumMod val="75000"/>
                    <a:lumOff val="25000"/>
                  </a:schemeClr>
                </a:solidFill>
                <a:latin typeface="微软雅黑" pitchFamily="34" charset="-122"/>
                <a:ea typeface="微软雅黑" pitchFamily="34" charset="-122"/>
                <a:cs typeface="Raleway"/>
              </a:rPr>
              <a:t>专业知识学习</a:t>
            </a:r>
            <a:endParaRPr lang="en-US" altLang="zh-CN" sz="1400" kern="0" dirty="0">
              <a:solidFill>
                <a:schemeClr val="tx1">
                  <a:lumMod val="75000"/>
                  <a:lumOff val="25000"/>
                </a:schemeClr>
              </a:solidFill>
              <a:latin typeface="微软雅黑" pitchFamily="34" charset="-122"/>
              <a:ea typeface="微软雅黑" pitchFamily="34" charset="-122"/>
              <a:cs typeface="Raleway"/>
            </a:endParaRPr>
          </a:p>
          <a:p>
            <a:pPr lvl="0" algn="ctr" defTabSz="685663">
              <a:spcBef>
                <a:spcPct val="20000"/>
              </a:spcBef>
              <a:defRPr/>
            </a:pPr>
            <a:r>
              <a:rPr lang="zh-CN" altLang="en-US" sz="1100" kern="0" dirty="0" smtClean="0">
                <a:solidFill>
                  <a:srgbClr val="000000">
                    <a:lumMod val="50000"/>
                    <a:lumOff val="50000"/>
                  </a:srgbClr>
                </a:solidFill>
                <a:latin typeface="微软雅黑" pitchFamily="34" charset="-122"/>
                <a:ea typeface="微软雅黑" pitchFamily="34" charset="-122"/>
                <a:cs typeface="Raleway Light"/>
              </a:rPr>
              <a:t>  包括</a:t>
            </a:r>
            <a:r>
              <a:rPr lang="zh-CN" altLang="en-US" sz="1100" kern="0" dirty="0">
                <a:solidFill>
                  <a:srgbClr val="000000">
                    <a:lumMod val="50000"/>
                    <a:lumOff val="50000"/>
                  </a:srgbClr>
                </a:solidFill>
                <a:latin typeface="微软雅黑" pitchFamily="34" charset="-122"/>
                <a:ea typeface="微软雅黑" pitchFamily="34" charset="-122"/>
                <a:cs typeface="Raleway Light"/>
              </a:rPr>
              <a:t>项目中所用到的技术栈，</a:t>
            </a:r>
            <a:endParaRPr lang="en-US" altLang="zh-CN" sz="1100" kern="0" dirty="0">
              <a:solidFill>
                <a:srgbClr val="000000">
                  <a:lumMod val="50000"/>
                  <a:lumOff val="50000"/>
                </a:srgbClr>
              </a:solidFill>
              <a:latin typeface="微软雅黑" pitchFamily="34" charset="-122"/>
              <a:ea typeface="微软雅黑" pitchFamily="34" charset="-122"/>
              <a:cs typeface="Raleway Light"/>
            </a:endParaRPr>
          </a:p>
          <a:p>
            <a:pPr lvl="0" algn="ctr" defTabSz="685663">
              <a:spcBef>
                <a:spcPct val="20000"/>
              </a:spcBef>
              <a:defRPr/>
            </a:pPr>
            <a:r>
              <a:rPr lang="zh-CN" altLang="en-US" sz="1100" kern="0" dirty="0" smtClean="0">
                <a:solidFill>
                  <a:srgbClr val="000000">
                    <a:lumMod val="50000"/>
                    <a:lumOff val="50000"/>
                  </a:srgbClr>
                </a:solidFill>
                <a:latin typeface="微软雅黑" pitchFamily="34" charset="-122"/>
                <a:ea typeface="微软雅黑" pitchFamily="34" charset="-122"/>
                <a:cs typeface="Raleway Light"/>
              </a:rPr>
              <a:t>  运</a:t>
            </a:r>
            <a:r>
              <a:rPr lang="zh-CN" altLang="en-US" sz="1100" kern="0" dirty="0">
                <a:solidFill>
                  <a:srgbClr val="000000">
                    <a:lumMod val="50000"/>
                    <a:lumOff val="50000"/>
                  </a:srgbClr>
                </a:solidFill>
                <a:latin typeface="微软雅黑" pitchFamily="34" charset="-122"/>
                <a:ea typeface="微软雅黑" pitchFamily="34" charset="-122"/>
                <a:cs typeface="Raleway Light"/>
              </a:rPr>
              <a:t>维行业以及业务知识学习。</a:t>
            </a:r>
          </a:p>
          <a:p>
            <a:pPr algn="ctr" defTabSz="914057">
              <a:spcBef>
                <a:spcPct val="20000"/>
              </a:spcBef>
              <a:defRPr/>
            </a:pPr>
            <a:endParaRPr lang="en-US" altLang="zh-CN" sz="1100" kern="0" dirty="0">
              <a:solidFill>
                <a:schemeClr val="tx1">
                  <a:lumMod val="50000"/>
                  <a:lumOff val="50000"/>
                </a:schemeClr>
              </a:solidFill>
              <a:latin typeface="微软雅黑" pitchFamily="34" charset="-122"/>
              <a:ea typeface="微软雅黑" pitchFamily="34" charset="-122"/>
              <a:cs typeface="Raleway Light"/>
            </a:endParaRPr>
          </a:p>
        </p:txBody>
      </p:sp>
      <p:sp>
        <p:nvSpPr>
          <p:cNvPr id="77" name="Rectangle 15"/>
          <p:cNvSpPr>
            <a:spLocks noChangeArrowheads="1"/>
          </p:cNvSpPr>
          <p:nvPr/>
        </p:nvSpPr>
        <p:spPr bwMode="auto">
          <a:xfrm>
            <a:off x="5141809" y="3507284"/>
            <a:ext cx="1905000" cy="473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914057">
              <a:spcBef>
                <a:spcPct val="20000"/>
              </a:spcBef>
              <a:defRPr/>
            </a:pPr>
            <a:r>
              <a:rPr lang="zh-CN" altLang="en-US" sz="1400" kern="0" dirty="0" smtClean="0">
                <a:solidFill>
                  <a:schemeClr val="tx1">
                    <a:lumMod val="75000"/>
                    <a:lumOff val="25000"/>
                  </a:schemeClr>
                </a:solidFill>
                <a:latin typeface="微软雅黑" pitchFamily="34" charset="-122"/>
                <a:ea typeface="微软雅黑" pitchFamily="34" charset="-122"/>
                <a:cs typeface="Raleway"/>
              </a:rPr>
              <a:t>熟练</a:t>
            </a:r>
            <a:r>
              <a:rPr lang="zh-CN" altLang="en-US" sz="1400" kern="0" dirty="0">
                <a:solidFill>
                  <a:schemeClr val="tx1">
                    <a:lumMod val="75000"/>
                    <a:lumOff val="25000"/>
                  </a:schemeClr>
                </a:solidFill>
                <a:latin typeface="微软雅黑" pitchFamily="34" charset="-122"/>
                <a:ea typeface="微软雅黑" pitchFamily="34" charset="-122"/>
                <a:cs typeface="Raleway"/>
              </a:rPr>
              <a:t>掌握</a:t>
            </a:r>
            <a:r>
              <a:rPr lang="en-US" altLang="zh-CN" sz="1400" kern="0" dirty="0">
                <a:solidFill>
                  <a:schemeClr val="tx1">
                    <a:lumMod val="75000"/>
                    <a:lumOff val="25000"/>
                  </a:schemeClr>
                </a:solidFill>
                <a:latin typeface="微软雅黑" pitchFamily="34" charset="-122"/>
                <a:ea typeface="微软雅黑" pitchFamily="34" charset="-122"/>
                <a:cs typeface="Raleway"/>
              </a:rPr>
              <a:t>ES6</a:t>
            </a:r>
            <a:r>
              <a:rPr lang="zh-CN" altLang="en-US" sz="1400" kern="0" dirty="0">
                <a:solidFill>
                  <a:schemeClr val="tx1">
                    <a:lumMod val="75000"/>
                    <a:lumOff val="25000"/>
                  </a:schemeClr>
                </a:solidFill>
                <a:latin typeface="微软雅黑" pitchFamily="34" charset="-122"/>
                <a:ea typeface="微软雅黑" pitchFamily="34" charset="-122"/>
                <a:cs typeface="Raleway"/>
              </a:rPr>
              <a:t>标准</a:t>
            </a:r>
            <a:endParaRPr lang="en-US" altLang="zh-CN" sz="1400" kern="0" dirty="0">
              <a:solidFill>
                <a:schemeClr val="tx1">
                  <a:lumMod val="75000"/>
                  <a:lumOff val="25000"/>
                </a:schemeClr>
              </a:solidFill>
              <a:latin typeface="微软雅黑" pitchFamily="34" charset="-122"/>
              <a:ea typeface="微软雅黑" pitchFamily="34" charset="-122"/>
              <a:cs typeface="Raleway"/>
            </a:endParaRPr>
          </a:p>
          <a:p>
            <a:pPr algn="ctr" defTabSz="914057">
              <a:spcBef>
                <a:spcPct val="20000"/>
              </a:spcBef>
              <a:defRPr/>
            </a:pPr>
            <a:endParaRPr lang="en-US" altLang="zh-CN" sz="1400" kern="0" dirty="0">
              <a:solidFill>
                <a:schemeClr val="tx1">
                  <a:lumMod val="75000"/>
                  <a:lumOff val="25000"/>
                </a:schemeClr>
              </a:solidFill>
              <a:latin typeface="微软雅黑" pitchFamily="34" charset="-122"/>
              <a:ea typeface="微软雅黑" pitchFamily="34" charset="-122"/>
              <a:cs typeface="Raleway"/>
            </a:endParaRPr>
          </a:p>
        </p:txBody>
      </p:sp>
      <p:sp>
        <p:nvSpPr>
          <p:cNvPr id="78" name="Rectangle 16"/>
          <p:cNvSpPr>
            <a:spLocks noChangeArrowheads="1"/>
          </p:cNvSpPr>
          <p:nvPr/>
        </p:nvSpPr>
        <p:spPr bwMode="auto">
          <a:xfrm>
            <a:off x="9599084" y="3578298"/>
            <a:ext cx="1905000" cy="473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914057">
              <a:spcBef>
                <a:spcPct val="20000"/>
              </a:spcBef>
              <a:defRPr/>
            </a:pPr>
            <a:r>
              <a:rPr lang="zh-CN" altLang="en-US" sz="1400" kern="0" dirty="0" smtClean="0">
                <a:solidFill>
                  <a:schemeClr val="tx1">
                    <a:lumMod val="75000"/>
                    <a:lumOff val="25000"/>
                  </a:schemeClr>
                </a:solidFill>
                <a:latin typeface="微软雅黑" pitchFamily="34" charset="-122"/>
                <a:ea typeface="微软雅黑" pitchFamily="34" charset="-122"/>
                <a:cs typeface="Raleway"/>
              </a:rPr>
              <a:t>搭建</a:t>
            </a:r>
            <a:r>
              <a:rPr lang="zh-CN" altLang="en-US" sz="1400" kern="0" dirty="0">
                <a:solidFill>
                  <a:schemeClr val="tx1">
                    <a:lumMod val="75000"/>
                    <a:lumOff val="25000"/>
                  </a:schemeClr>
                </a:solidFill>
                <a:latin typeface="微软雅黑" pitchFamily="34" charset="-122"/>
                <a:ea typeface="微软雅黑" pitchFamily="34" charset="-122"/>
                <a:cs typeface="Raleway"/>
              </a:rPr>
              <a:t>个人学习博客</a:t>
            </a:r>
            <a:endParaRPr lang="en-US" altLang="zh-CN" sz="1400" kern="0" dirty="0">
              <a:solidFill>
                <a:schemeClr val="tx1">
                  <a:lumMod val="75000"/>
                  <a:lumOff val="25000"/>
                </a:schemeClr>
              </a:solidFill>
              <a:latin typeface="微软雅黑" pitchFamily="34" charset="-122"/>
              <a:ea typeface="微软雅黑" pitchFamily="34" charset="-122"/>
              <a:cs typeface="Raleway"/>
            </a:endParaRPr>
          </a:p>
          <a:p>
            <a:pPr algn="ctr" defTabSz="914057">
              <a:spcBef>
                <a:spcPct val="20000"/>
              </a:spcBef>
              <a:defRPr/>
            </a:pPr>
            <a:endParaRPr lang="en-US" altLang="zh-CN" sz="1400" kern="0" dirty="0">
              <a:solidFill>
                <a:schemeClr val="tx1">
                  <a:lumMod val="50000"/>
                  <a:lumOff val="50000"/>
                </a:schemeClr>
              </a:solidFill>
              <a:latin typeface="微软雅黑" pitchFamily="34" charset="-122"/>
              <a:ea typeface="微软雅黑" pitchFamily="34" charset="-122"/>
              <a:cs typeface="Raleway Light"/>
            </a:endParaRPr>
          </a:p>
        </p:txBody>
      </p:sp>
      <p:sp>
        <p:nvSpPr>
          <p:cNvPr id="79" name="Rectangle 17"/>
          <p:cNvSpPr>
            <a:spLocks noChangeArrowheads="1"/>
          </p:cNvSpPr>
          <p:nvPr/>
        </p:nvSpPr>
        <p:spPr bwMode="auto">
          <a:xfrm>
            <a:off x="7342717" y="2292094"/>
            <a:ext cx="1905000" cy="621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685663">
              <a:spcBef>
                <a:spcPct val="20000"/>
              </a:spcBef>
              <a:defRPr/>
            </a:pPr>
            <a:r>
              <a:rPr lang="zh-CN" altLang="en-US" sz="1400" kern="0" dirty="0" smtClean="0">
                <a:solidFill>
                  <a:schemeClr val="tx1">
                    <a:lumMod val="75000"/>
                    <a:lumOff val="25000"/>
                  </a:schemeClr>
                </a:solidFill>
                <a:latin typeface="微软雅黑" pitchFamily="34" charset="-122"/>
                <a:ea typeface="微软雅黑" pitchFamily="34" charset="-122"/>
                <a:cs typeface="Raleway"/>
              </a:rPr>
              <a:t>产品</a:t>
            </a:r>
            <a:r>
              <a:rPr lang="zh-CN" altLang="en-US" sz="1400" kern="0" dirty="0">
                <a:solidFill>
                  <a:schemeClr val="tx1">
                    <a:lumMod val="75000"/>
                    <a:lumOff val="25000"/>
                  </a:schemeClr>
                </a:solidFill>
                <a:latin typeface="微软雅黑" pitchFamily="34" charset="-122"/>
                <a:ea typeface="微软雅黑" pitchFamily="34" charset="-122"/>
                <a:cs typeface="Raleway"/>
              </a:rPr>
              <a:t>管理能力拓展</a:t>
            </a:r>
            <a:endParaRPr lang="en-US" altLang="zh-CN" sz="1400" kern="0" dirty="0">
              <a:solidFill>
                <a:schemeClr val="tx1">
                  <a:lumMod val="75000"/>
                  <a:lumOff val="25000"/>
                </a:schemeClr>
              </a:solidFill>
              <a:latin typeface="微软雅黑" pitchFamily="34" charset="-122"/>
              <a:ea typeface="微软雅黑" pitchFamily="34" charset="-122"/>
              <a:cs typeface="Raleway"/>
            </a:endParaRPr>
          </a:p>
          <a:p>
            <a:pPr lvl="0" algn="ctr" defTabSz="685663">
              <a:spcBef>
                <a:spcPct val="20000"/>
              </a:spcBef>
              <a:defRPr/>
            </a:pPr>
            <a:r>
              <a:rPr lang="zh-CN" altLang="en-US" sz="1100" kern="0" dirty="0" smtClean="0">
                <a:solidFill>
                  <a:srgbClr val="000000">
                    <a:lumMod val="50000"/>
                    <a:lumOff val="50000"/>
                  </a:srgbClr>
                </a:solidFill>
                <a:latin typeface="微软雅黑" pitchFamily="34" charset="-122"/>
                <a:ea typeface="微软雅黑" pitchFamily="34" charset="-122"/>
                <a:cs typeface="Raleway Light"/>
              </a:rPr>
              <a:t>   了解</a:t>
            </a:r>
            <a:r>
              <a:rPr lang="zh-CN" altLang="en-US" sz="1100" kern="0" dirty="0">
                <a:solidFill>
                  <a:srgbClr val="000000">
                    <a:lumMod val="50000"/>
                    <a:lumOff val="50000"/>
                  </a:srgbClr>
                </a:solidFill>
                <a:latin typeface="微软雅黑" pitchFamily="34" charset="-122"/>
                <a:ea typeface="微软雅黑" pitchFamily="34" charset="-122"/>
                <a:cs typeface="Raleway Light"/>
              </a:rPr>
              <a:t>产品相关知识，</a:t>
            </a:r>
            <a:endParaRPr lang="en-US" altLang="zh-CN" sz="1100" kern="0" dirty="0">
              <a:solidFill>
                <a:srgbClr val="000000">
                  <a:lumMod val="50000"/>
                  <a:lumOff val="50000"/>
                </a:srgbClr>
              </a:solidFill>
              <a:latin typeface="微软雅黑" pitchFamily="34" charset="-122"/>
              <a:ea typeface="微软雅黑" pitchFamily="34" charset="-122"/>
              <a:cs typeface="Raleway Light"/>
            </a:endParaRPr>
          </a:p>
          <a:p>
            <a:pPr lvl="0" algn="ctr" defTabSz="685663">
              <a:spcBef>
                <a:spcPct val="20000"/>
              </a:spcBef>
              <a:defRPr/>
            </a:pPr>
            <a:r>
              <a:rPr lang="zh-CN" altLang="en-US" sz="1100" kern="0" dirty="0" smtClean="0">
                <a:solidFill>
                  <a:srgbClr val="000000">
                    <a:lumMod val="50000"/>
                    <a:lumOff val="50000"/>
                  </a:srgbClr>
                </a:solidFill>
                <a:latin typeface="微软雅黑" pitchFamily="34" charset="-122"/>
                <a:ea typeface="微软雅黑" pitchFamily="34" charset="-122"/>
                <a:cs typeface="Raleway Light"/>
              </a:rPr>
              <a:t>   拓展</a:t>
            </a:r>
            <a:r>
              <a:rPr lang="zh-CN" altLang="en-US" sz="1100" kern="0" dirty="0">
                <a:solidFill>
                  <a:srgbClr val="000000">
                    <a:lumMod val="50000"/>
                    <a:lumOff val="50000"/>
                  </a:srgbClr>
                </a:solidFill>
                <a:latin typeface="微软雅黑" pitchFamily="34" charset="-122"/>
                <a:ea typeface="微软雅黑" pitchFamily="34" charset="-122"/>
                <a:cs typeface="Raleway Light"/>
              </a:rPr>
              <a:t>项目管理能力。</a:t>
            </a:r>
          </a:p>
        </p:txBody>
      </p:sp>
      <p:sp>
        <p:nvSpPr>
          <p:cNvPr id="80" name="Rectangle 18"/>
          <p:cNvSpPr>
            <a:spLocks noChangeArrowheads="1"/>
          </p:cNvSpPr>
          <p:nvPr/>
        </p:nvSpPr>
        <p:spPr bwMode="auto">
          <a:xfrm>
            <a:off x="2925234" y="2196844"/>
            <a:ext cx="1905000" cy="732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685663">
              <a:spcBef>
                <a:spcPct val="20000"/>
              </a:spcBef>
              <a:defRPr/>
            </a:pPr>
            <a:r>
              <a:rPr kumimoji="1" lang="zh-CN" altLang="en-US" sz="1400" dirty="0" smtClean="0">
                <a:solidFill>
                  <a:schemeClr val="tx1">
                    <a:lumMod val="75000"/>
                    <a:lumOff val="25000"/>
                  </a:schemeClr>
                </a:solidFill>
              </a:rPr>
              <a:t>复习</a:t>
            </a:r>
            <a:endParaRPr kumimoji="1" lang="en-US" altLang="zh-CN" sz="1400" dirty="0">
              <a:solidFill>
                <a:schemeClr val="tx1">
                  <a:lumMod val="75000"/>
                  <a:lumOff val="25000"/>
                </a:schemeClr>
              </a:solidFill>
            </a:endParaRPr>
          </a:p>
          <a:p>
            <a:pPr lvl="0" algn="ctr" defTabSz="685663">
              <a:spcBef>
                <a:spcPct val="20000"/>
              </a:spcBef>
              <a:defRPr/>
            </a:pPr>
            <a:r>
              <a:rPr kumimoji="1" lang="en-US" altLang="zh-CN" sz="1400" dirty="0">
                <a:solidFill>
                  <a:schemeClr val="tx1">
                    <a:lumMod val="75000"/>
                    <a:lumOff val="25000"/>
                  </a:schemeClr>
                </a:solidFill>
              </a:rPr>
              <a:t>《JavaScript</a:t>
            </a:r>
            <a:r>
              <a:rPr kumimoji="1" lang="zh-CN" altLang="en-US" sz="1400" dirty="0">
                <a:solidFill>
                  <a:schemeClr val="tx1">
                    <a:lumMod val="75000"/>
                    <a:lumOff val="25000"/>
                  </a:schemeClr>
                </a:solidFill>
              </a:rPr>
              <a:t>权威指南</a:t>
            </a:r>
            <a:r>
              <a:rPr kumimoji="1" lang="en-US" altLang="zh-CN" sz="1400" dirty="0">
                <a:solidFill>
                  <a:schemeClr val="tx1">
                    <a:lumMod val="75000"/>
                    <a:lumOff val="25000"/>
                  </a:schemeClr>
                </a:solidFill>
              </a:rPr>
              <a:t>》</a:t>
            </a:r>
            <a:endParaRPr lang="en-US" altLang="zh-CN" sz="1400" kern="0" dirty="0">
              <a:solidFill>
                <a:schemeClr val="tx1">
                  <a:lumMod val="75000"/>
                  <a:lumOff val="25000"/>
                </a:schemeClr>
              </a:solidFill>
              <a:latin typeface="微软雅黑" pitchFamily="34" charset="-122"/>
              <a:ea typeface="微软雅黑" pitchFamily="34" charset="-122"/>
              <a:cs typeface="Raleway"/>
            </a:endParaRPr>
          </a:p>
          <a:p>
            <a:pPr algn="ctr" defTabSz="914057">
              <a:spcBef>
                <a:spcPct val="20000"/>
              </a:spcBef>
              <a:defRPr/>
            </a:pPr>
            <a:endParaRPr lang="en-US" altLang="zh-CN" sz="1400" kern="0" dirty="0">
              <a:solidFill>
                <a:schemeClr val="tx1">
                  <a:lumMod val="75000"/>
                  <a:lumOff val="25000"/>
                </a:schemeClr>
              </a:solidFill>
              <a:latin typeface="微软雅黑" pitchFamily="34" charset="-122"/>
              <a:ea typeface="微软雅黑" pitchFamily="34" charset="-122"/>
              <a:cs typeface="Raleway"/>
            </a:endParaRPr>
          </a:p>
        </p:txBody>
      </p:sp>
      <p:sp>
        <p:nvSpPr>
          <p:cNvPr id="81" name="Text Box 19"/>
          <p:cNvSpPr txBox="1">
            <a:spLocks noChangeArrowheads="1"/>
          </p:cNvSpPr>
          <p:nvPr/>
        </p:nvSpPr>
        <p:spPr bwMode="auto">
          <a:xfrm>
            <a:off x="1850779" y="4600513"/>
            <a:ext cx="887381" cy="769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fontAlgn="base">
              <a:spcBef>
                <a:spcPct val="0"/>
              </a:spcBef>
              <a:spcAft>
                <a:spcPct val="0"/>
              </a:spcAft>
              <a:buFont typeface="Arial" pitchFamily="34" charset="0"/>
              <a:buNone/>
            </a:pPr>
            <a:r>
              <a:rPr lang="en-US" altLang="zh-CN" sz="2100" dirty="0">
                <a:solidFill>
                  <a:schemeClr val="bg1"/>
                </a:solidFill>
                <a:latin typeface="Impact" panose="020B0806030902050204" pitchFamily="34" charset="0"/>
              </a:rPr>
              <a:t>Doing</a:t>
            </a:r>
          </a:p>
          <a:p>
            <a:pPr algn="ctr" fontAlgn="base">
              <a:spcBef>
                <a:spcPct val="0"/>
              </a:spcBef>
              <a:spcAft>
                <a:spcPct val="0"/>
              </a:spcAft>
              <a:buFont typeface="Arial" pitchFamily="34" charset="0"/>
              <a:buNone/>
            </a:pPr>
            <a:endParaRPr lang="zh-CN" altLang="zh-CN" sz="2100" dirty="0">
              <a:solidFill>
                <a:schemeClr val="bg1"/>
              </a:solidFill>
              <a:latin typeface="Impact" panose="020B0806030902050204" pitchFamily="34" charset="0"/>
            </a:endParaRPr>
          </a:p>
        </p:txBody>
      </p:sp>
      <p:sp>
        <p:nvSpPr>
          <p:cNvPr id="82" name="Text Box 20"/>
          <p:cNvSpPr txBox="1">
            <a:spLocks noChangeArrowheads="1"/>
          </p:cNvSpPr>
          <p:nvPr/>
        </p:nvSpPr>
        <p:spPr bwMode="auto">
          <a:xfrm>
            <a:off x="3740963" y="3693453"/>
            <a:ext cx="887380" cy="769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fontAlgn="base">
              <a:spcBef>
                <a:spcPct val="0"/>
              </a:spcBef>
              <a:spcAft>
                <a:spcPct val="0"/>
              </a:spcAft>
            </a:pPr>
            <a:r>
              <a:rPr lang="en-US" altLang="zh-CN" sz="2100" dirty="0">
                <a:solidFill>
                  <a:schemeClr val="bg1"/>
                </a:solidFill>
                <a:latin typeface="Impact" panose="020B0806030902050204" pitchFamily="34" charset="0"/>
              </a:rPr>
              <a:t>Doing</a:t>
            </a:r>
          </a:p>
          <a:p>
            <a:pPr algn="ctr" fontAlgn="base">
              <a:spcBef>
                <a:spcPct val="0"/>
              </a:spcBef>
              <a:spcAft>
                <a:spcPct val="0"/>
              </a:spcAft>
            </a:pPr>
            <a:endParaRPr lang="zh-CN" altLang="zh-CN" sz="2100" dirty="0">
              <a:solidFill>
                <a:schemeClr val="bg1"/>
              </a:solidFill>
              <a:latin typeface="Impact" panose="020B0806030902050204" pitchFamily="34" charset="0"/>
            </a:endParaRPr>
          </a:p>
        </p:txBody>
      </p:sp>
      <p:sp>
        <p:nvSpPr>
          <p:cNvPr id="83" name="Text Box 21"/>
          <p:cNvSpPr txBox="1">
            <a:spLocks noChangeArrowheads="1"/>
          </p:cNvSpPr>
          <p:nvPr/>
        </p:nvSpPr>
        <p:spPr bwMode="auto">
          <a:xfrm>
            <a:off x="5636863" y="4726327"/>
            <a:ext cx="887380" cy="769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fontAlgn="base">
              <a:spcBef>
                <a:spcPct val="0"/>
              </a:spcBef>
              <a:spcAft>
                <a:spcPct val="0"/>
              </a:spcAft>
            </a:pPr>
            <a:r>
              <a:rPr lang="en-US" altLang="zh-CN" sz="2100" dirty="0">
                <a:solidFill>
                  <a:schemeClr val="bg1"/>
                </a:solidFill>
                <a:latin typeface="Impact" panose="020B0806030902050204" pitchFamily="34" charset="0"/>
              </a:rPr>
              <a:t>Doing</a:t>
            </a:r>
          </a:p>
          <a:p>
            <a:pPr algn="ctr" fontAlgn="base">
              <a:spcBef>
                <a:spcPct val="0"/>
              </a:spcBef>
              <a:spcAft>
                <a:spcPct val="0"/>
              </a:spcAft>
              <a:buFont typeface="Arial" pitchFamily="34" charset="0"/>
              <a:buNone/>
            </a:pPr>
            <a:endParaRPr lang="zh-CN" altLang="zh-CN" sz="2100" dirty="0">
              <a:solidFill>
                <a:schemeClr val="bg1"/>
              </a:solidFill>
              <a:latin typeface="Impact" panose="020B0806030902050204" pitchFamily="34" charset="0"/>
            </a:endParaRPr>
          </a:p>
        </p:txBody>
      </p:sp>
      <p:sp>
        <p:nvSpPr>
          <p:cNvPr id="84" name="Text Box 22"/>
          <p:cNvSpPr txBox="1">
            <a:spLocks noChangeArrowheads="1"/>
          </p:cNvSpPr>
          <p:nvPr/>
        </p:nvSpPr>
        <p:spPr bwMode="auto">
          <a:xfrm>
            <a:off x="7550696" y="3766490"/>
            <a:ext cx="832878" cy="769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fontAlgn="base">
              <a:spcBef>
                <a:spcPct val="0"/>
              </a:spcBef>
              <a:spcAft>
                <a:spcPct val="0"/>
              </a:spcAft>
            </a:pPr>
            <a:r>
              <a:rPr lang="en-US" altLang="zh-CN" sz="2100" dirty="0">
                <a:solidFill>
                  <a:schemeClr val="bg1"/>
                </a:solidFill>
                <a:latin typeface="Impact" panose="020B0806030902050204" pitchFamily="34" charset="0"/>
              </a:rPr>
              <a:t>To </a:t>
            </a:r>
            <a:r>
              <a:rPr lang="en-US" altLang="zh-CN" sz="2100" dirty="0" smtClean="0">
                <a:solidFill>
                  <a:schemeClr val="bg1"/>
                </a:solidFill>
                <a:latin typeface="Impact" panose="020B0806030902050204" pitchFamily="34" charset="0"/>
              </a:rPr>
              <a:t>do</a:t>
            </a:r>
            <a:endParaRPr lang="en-US" altLang="zh-CN" sz="2100" dirty="0">
              <a:solidFill>
                <a:schemeClr val="bg1"/>
              </a:solidFill>
              <a:latin typeface="Impact" panose="020B0806030902050204" pitchFamily="34" charset="0"/>
            </a:endParaRPr>
          </a:p>
          <a:p>
            <a:pPr algn="ctr" fontAlgn="base">
              <a:spcBef>
                <a:spcPct val="0"/>
              </a:spcBef>
              <a:spcAft>
                <a:spcPct val="0"/>
              </a:spcAft>
            </a:pPr>
            <a:endParaRPr lang="zh-CN" altLang="zh-CN" sz="2100" dirty="0">
              <a:solidFill>
                <a:schemeClr val="bg1"/>
              </a:solidFill>
              <a:latin typeface="Impact" panose="020B0806030902050204" pitchFamily="34" charset="0"/>
            </a:endParaRPr>
          </a:p>
        </p:txBody>
      </p:sp>
      <p:sp>
        <p:nvSpPr>
          <p:cNvPr id="88" name="Text Box 23"/>
          <p:cNvSpPr txBox="1">
            <a:spLocks noChangeArrowheads="1"/>
          </p:cNvSpPr>
          <p:nvPr/>
        </p:nvSpPr>
        <p:spPr bwMode="auto">
          <a:xfrm>
            <a:off x="9432413" y="4704218"/>
            <a:ext cx="832878" cy="4462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fontAlgn="base">
              <a:spcBef>
                <a:spcPct val="0"/>
              </a:spcBef>
              <a:spcAft>
                <a:spcPct val="0"/>
              </a:spcAft>
              <a:buFont typeface="Arial" pitchFamily="34" charset="0"/>
              <a:buNone/>
            </a:pPr>
            <a:r>
              <a:rPr lang="en-US" altLang="zh-CN" sz="2100" dirty="0">
                <a:solidFill>
                  <a:schemeClr val="bg1"/>
                </a:solidFill>
                <a:latin typeface="Impact" panose="020B0806030902050204" pitchFamily="34" charset="0"/>
              </a:rPr>
              <a:t>To </a:t>
            </a:r>
            <a:r>
              <a:rPr lang="en-US" altLang="zh-CN" sz="2100" dirty="0" smtClean="0">
                <a:solidFill>
                  <a:schemeClr val="bg1"/>
                </a:solidFill>
                <a:latin typeface="Impact" panose="020B0806030902050204" pitchFamily="34" charset="0"/>
              </a:rPr>
              <a:t>do</a:t>
            </a:r>
            <a:endParaRPr lang="en-US" altLang="zh-CN" sz="2100" dirty="0">
              <a:solidFill>
                <a:schemeClr val="bg1"/>
              </a:solidFill>
              <a:latin typeface="Impact" panose="020B0806030902050204" pitchFamily="34" charset="0"/>
            </a:endParaRPr>
          </a:p>
        </p:txBody>
      </p:sp>
    </p:spTree>
    <p:extLst>
      <p:ext uri="{BB962C8B-B14F-4D97-AF65-F5344CB8AC3E}">
        <p14:creationId xmlns:p14="http://schemas.microsoft.com/office/powerpoint/2010/main" val="356060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600" fill="hold"/>
                                        <p:tgtEl>
                                          <p:spTgt spid="56"/>
                                        </p:tgtEl>
                                        <p:attrNameLst>
                                          <p:attrName>ppt_x</p:attrName>
                                        </p:attrNameLst>
                                      </p:cBhvr>
                                      <p:tavLst>
                                        <p:tav tm="0">
                                          <p:val>
                                            <p:strVal val="#ppt_x"/>
                                          </p:val>
                                        </p:tav>
                                        <p:tav tm="100000">
                                          <p:val>
                                            <p:strVal val="#ppt_x"/>
                                          </p:val>
                                        </p:tav>
                                      </p:tavLst>
                                    </p:anim>
                                    <p:anim calcmode="lin" valueType="num">
                                      <p:cBhvr additive="base">
                                        <p:cTn id="8" dur="600" fill="hold"/>
                                        <p:tgtEl>
                                          <p:spTgt spid="5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1"/>
                                        </p:tgtEl>
                                        <p:attrNameLst>
                                          <p:attrName>style.visibility</p:attrName>
                                        </p:attrNameLst>
                                      </p:cBhvr>
                                      <p:to>
                                        <p:strVal val="visible"/>
                                      </p:to>
                                    </p:set>
                                    <p:anim calcmode="lin" valueType="num">
                                      <p:cBhvr additive="base">
                                        <p:cTn id="11" dur="600" fill="hold"/>
                                        <p:tgtEl>
                                          <p:spTgt spid="81"/>
                                        </p:tgtEl>
                                        <p:attrNameLst>
                                          <p:attrName>ppt_x</p:attrName>
                                        </p:attrNameLst>
                                      </p:cBhvr>
                                      <p:tavLst>
                                        <p:tav tm="0">
                                          <p:val>
                                            <p:strVal val="#ppt_x"/>
                                          </p:val>
                                        </p:tav>
                                        <p:tav tm="100000">
                                          <p:val>
                                            <p:strVal val="#ppt_x"/>
                                          </p:val>
                                        </p:tav>
                                      </p:tavLst>
                                    </p:anim>
                                    <p:anim calcmode="lin" valueType="num">
                                      <p:cBhvr additive="base">
                                        <p:cTn id="12" dur="600" fill="hold"/>
                                        <p:tgtEl>
                                          <p:spTgt spid="81"/>
                                        </p:tgtEl>
                                        <p:attrNameLst>
                                          <p:attrName>ppt_y</p:attrName>
                                        </p:attrNameLst>
                                      </p:cBhvr>
                                      <p:tavLst>
                                        <p:tav tm="0">
                                          <p:val>
                                            <p:strVal val="1+#ppt_h/2"/>
                                          </p:val>
                                        </p:tav>
                                        <p:tav tm="100000">
                                          <p:val>
                                            <p:strVal val="#ppt_y"/>
                                          </p:val>
                                        </p:tav>
                                      </p:tavLst>
                                    </p:anim>
                                  </p:childTnLst>
                                </p:cTn>
                              </p:par>
                              <p:par>
                                <p:cTn id="13" presetID="21" presetClass="entr" presetSubtype="1" fill="hold" grpId="0" nodeType="withEffect">
                                  <p:stCondLst>
                                    <p:cond delay="600"/>
                                  </p:stCondLst>
                                  <p:childTnLst>
                                    <p:set>
                                      <p:cBhvr>
                                        <p:cTn id="14" dur="1" fill="hold">
                                          <p:stCondLst>
                                            <p:cond delay="0"/>
                                          </p:stCondLst>
                                        </p:cTn>
                                        <p:tgtEl>
                                          <p:spTgt spid="46"/>
                                        </p:tgtEl>
                                        <p:attrNameLst>
                                          <p:attrName>style.visibility</p:attrName>
                                        </p:attrNameLst>
                                      </p:cBhvr>
                                      <p:to>
                                        <p:strVal val="visible"/>
                                      </p:to>
                                    </p:set>
                                    <p:animEffect transition="in" filter="wheel(1)">
                                      <p:cBhvr>
                                        <p:cTn id="15" dur="500"/>
                                        <p:tgtEl>
                                          <p:spTgt spid="46"/>
                                        </p:tgtEl>
                                      </p:cBhvr>
                                    </p:animEffect>
                                  </p:childTnLst>
                                </p:cTn>
                              </p:par>
                              <p:par>
                                <p:cTn id="16" presetID="53" presetClass="entr" presetSubtype="16" fill="hold" grpId="0" nodeType="withEffect">
                                  <p:stCondLst>
                                    <p:cond delay="900"/>
                                  </p:stCondLst>
                                  <p:childTnLst>
                                    <p:set>
                                      <p:cBhvr>
                                        <p:cTn id="17" dur="1" fill="hold">
                                          <p:stCondLst>
                                            <p:cond delay="0"/>
                                          </p:stCondLst>
                                        </p:cTn>
                                        <p:tgtEl>
                                          <p:spTgt spid="76"/>
                                        </p:tgtEl>
                                        <p:attrNameLst>
                                          <p:attrName>style.visibility</p:attrName>
                                        </p:attrNameLst>
                                      </p:cBhvr>
                                      <p:to>
                                        <p:strVal val="visible"/>
                                      </p:to>
                                    </p:set>
                                    <p:anim calcmode="lin" valueType="num">
                                      <p:cBhvr>
                                        <p:cTn id="18" dur="200" fill="hold"/>
                                        <p:tgtEl>
                                          <p:spTgt spid="76"/>
                                        </p:tgtEl>
                                        <p:attrNameLst>
                                          <p:attrName>ppt_w</p:attrName>
                                        </p:attrNameLst>
                                      </p:cBhvr>
                                      <p:tavLst>
                                        <p:tav tm="0">
                                          <p:val>
                                            <p:fltVal val="0"/>
                                          </p:val>
                                        </p:tav>
                                        <p:tav tm="100000">
                                          <p:val>
                                            <p:strVal val="#ppt_w"/>
                                          </p:val>
                                        </p:tav>
                                      </p:tavLst>
                                    </p:anim>
                                    <p:anim calcmode="lin" valueType="num">
                                      <p:cBhvr>
                                        <p:cTn id="19" dur="200" fill="hold"/>
                                        <p:tgtEl>
                                          <p:spTgt spid="76"/>
                                        </p:tgtEl>
                                        <p:attrNameLst>
                                          <p:attrName>ppt_h</p:attrName>
                                        </p:attrNameLst>
                                      </p:cBhvr>
                                      <p:tavLst>
                                        <p:tav tm="0">
                                          <p:val>
                                            <p:fltVal val="0"/>
                                          </p:val>
                                        </p:tav>
                                        <p:tav tm="100000">
                                          <p:val>
                                            <p:strVal val="#ppt_h"/>
                                          </p:val>
                                        </p:tav>
                                      </p:tavLst>
                                    </p:anim>
                                    <p:animEffect transition="in" filter="fade">
                                      <p:cBhvr>
                                        <p:cTn id="20" dur="200"/>
                                        <p:tgtEl>
                                          <p:spTgt spid="76"/>
                                        </p:tgtEl>
                                      </p:cBhvr>
                                    </p:animEffect>
                                  </p:childTnLst>
                                </p:cTn>
                              </p:par>
                            </p:childTnLst>
                          </p:cTn>
                        </p:par>
                        <p:par>
                          <p:cTn id="21" fill="hold">
                            <p:stCondLst>
                              <p:cond delay="1100"/>
                            </p:stCondLst>
                            <p:childTnLst>
                              <p:par>
                                <p:cTn id="22" presetID="6" presetClass="emph" presetSubtype="0" autoRev="1" fill="hold" grpId="1" nodeType="afterEffect">
                                  <p:stCondLst>
                                    <p:cond delay="0"/>
                                  </p:stCondLst>
                                  <p:childTnLst>
                                    <p:animScale>
                                      <p:cBhvr>
                                        <p:cTn id="23" dur="150" fill="hold"/>
                                        <p:tgtEl>
                                          <p:spTgt spid="76"/>
                                        </p:tgtEl>
                                      </p:cBhvr>
                                      <p:by x="110000" y="110000"/>
                                    </p:animScale>
                                  </p:childTnLst>
                                </p:cTn>
                              </p:par>
                            </p:childTnLst>
                          </p:cTn>
                        </p:par>
                        <p:par>
                          <p:cTn id="24" fill="hold">
                            <p:stCondLst>
                              <p:cond delay="1400"/>
                            </p:stCondLst>
                            <p:childTnLst>
                              <p:par>
                                <p:cTn id="25" presetID="2" presetClass="entr" presetSubtype="4" fill="hold" nodeType="afterEffect">
                                  <p:stCondLst>
                                    <p:cond delay="0"/>
                                  </p:stCondLst>
                                  <p:childTnLst>
                                    <p:set>
                                      <p:cBhvr>
                                        <p:cTn id="26" dur="1" fill="hold">
                                          <p:stCondLst>
                                            <p:cond delay="0"/>
                                          </p:stCondLst>
                                        </p:cTn>
                                        <p:tgtEl>
                                          <p:spTgt spid="60"/>
                                        </p:tgtEl>
                                        <p:attrNameLst>
                                          <p:attrName>style.visibility</p:attrName>
                                        </p:attrNameLst>
                                      </p:cBhvr>
                                      <p:to>
                                        <p:strVal val="visible"/>
                                      </p:to>
                                    </p:set>
                                    <p:anim calcmode="lin" valueType="num">
                                      <p:cBhvr additive="base">
                                        <p:cTn id="27" dur="600" fill="hold"/>
                                        <p:tgtEl>
                                          <p:spTgt spid="60"/>
                                        </p:tgtEl>
                                        <p:attrNameLst>
                                          <p:attrName>ppt_x</p:attrName>
                                        </p:attrNameLst>
                                      </p:cBhvr>
                                      <p:tavLst>
                                        <p:tav tm="0">
                                          <p:val>
                                            <p:strVal val="#ppt_x"/>
                                          </p:val>
                                        </p:tav>
                                        <p:tav tm="100000">
                                          <p:val>
                                            <p:strVal val="#ppt_x"/>
                                          </p:val>
                                        </p:tav>
                                      </p:tavLst>
                                    </p:anim>
                                    <p:anim calcmode="lin" valueType="num">
                                      <p:cBhvr additive="base">
                                        <p:cTn id="28" dur="600" fill="hold"/>
                                        <p:tgtEl>
                                          <p:spTgt spid="60"/>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2"/>
                                        </p:tgtEl>
                                        <p:attrNameLst>
                                          <p:attrName>style.visibility</p:attrName>
                                        </p:attrNameLst>
                                      </p:cBhvr>
                                      <p:to>
                                        <p:strVal val="visible"/>
                                      </p:to>
                                    </p:set>
                                    <p:anim calcmode="lin" valueType="num">
                                      <p:cBhvr additive="base">
                                        <p:cTn id="31" dur="600" fill="hold"/>
                                        <p:tgtEl>
                                          <p:spTgt spid="82"/>
                                        </p:tgtEl>
                                        <p:attrNameLst>
                                          <p:attrName>ppt_x</p:attrName>
                                        </p:attrNameLst>
                                      </p:cBhvr>
                                      <p:tavLst>
                                        <p:tav tm="0">
                                          <p:val>
                                            <p:strVal val="#ppt_x"/>
                                          </p:val>
                                        </p:tav>
                                        <p:tav tm="100000">
                                          <p:val>
                                            <p:strVal val="#ppt_x"/>
                                          </p:val>
                                        </p:tav>
                                      </p:tavLst>
                                    </p:anim>
                                    <p:anim calcmode="lin" valueType="num">
                                      <p:cBhvr additive="base">
                                        <p:cTn id="32" dur="600" fill="hold"/>
                                        <p:tgtEl>
                                          <p:spTgt spid="82"/>
                                        </p:tgtEl>
                                        <p:attrNameLst>
                                          <p:attrName>ppt_y</p:attrName>
                                        </p:attrNameLst>
                                      </p:cBhvr>
                                      <p:tavLst>
                                        <p:tav tm="0">
                                          <p:val>
                                            <p:strVal val="1+#ppt_h/2"/>
                                          </p:val>
                                        </p:tav>
                                        <p:tav tm="100000">
                                          <p:val>
                                            <p:strVal val="#ppt_y"/>
                                          </p:val>
                                        </p:tav>
                                      </p:tavLst>
                                    </p:anim>
                                  </p:childTnLst>
                                </p:cTn>
                              </p:par>
                            </p:childTnLst>
                          </p:cTn>
                        </p:par>
                        <p:par>
                          <p:cTn id="33" fill="hold">
                            <p:stCondLst>
                              <p:cond delay="2000"/>
                            </p:stCondLst>
                            <p:childTnLst>
                              <p:par>
                                <p:cTn id="34" presetID="21" presetClass="entr" presetSubtype="1" fill="hold" grpId="0" nodeType="after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wheel(1)">
                                      <p:cBhvr>
                                        <p:cTn id="36" dur="500"/>
                                        <p:tgtEl>
                                          <p:spTgt spid="54"/>
                                        </p:tgtEl>
                                      </p:cBhvr>
                                    </p:animEffect>
                                  </p:childTnLst>
                                </p:cTn>
                              </p:par>
                            </p:childTnLst>
                          </p:cTn>
                        </p:par>
                        <p:par>
                          <p:cTn id="37" fill="hold">
                            <p:stCondLst>
                              <p:cond delay="2500"/>
                            </p:stCondLst>
                            <p:childTnLst>
                              <p:par>
                                <p:cTn id="38" presetID="53" presetClass="entr" presetSubtype="16" fill="hold" grpId="0" nodeType="afterEffect">
                                  <p:stCondLst>
                                    <p:cond delay="0"/>
                                  </p:stCondLst>
                                  <p:childTnLst>
                                    <p:set>
                                      <p:cBhvr>
                                        <p:cTn id="39" dur="1" fill="hold">
                                          <p:stCondLst>
                                            <p:cond delay="0"/>
                                          </p:stCondLst>
                                        </p:cTn>
                                        <p:tgtEl>
                                          <p:spTgt spid="80"/>
                                        </p:tgtEl>
                                        <p:attrNameLst>
                                          <p:attrName>style.visibility</p:attrName>
                                        </p:attrNameLst>
                                      </p:cBhvr>
                                      <p:to>
                                        <p:strVal val="visible"/>
                                      </p:to>
                                    </p:set>
                                    <p:anim calcmode="lin" valueType="num">
                                      <p:cBhvr>
                                        <p:cTn id="40" dur="300" fill="hold"/>
                                        <p:tgtEl>
                                          <p:spTgt spid="80"/>
                                        </p:tgtEl>
                                        <p:attrNameLst>
                                          <p:attrName>ppt_w</p:attrName>
                                        </p:attrNameLst>
                                      </p:cBhvr>
                                      <p:tavLst>
                                        <p:tav tm="0">
                                          <p:val>
                                            <p:fltVal val="0"/>
                                          </p:val>
                                        </p:tav>
                                        <p:tav tm="100000">
                                          <p:val>
                                            <p:strVal val="#ppt_w"/>
                                          </p:val>
                                        </p:tav>
                                      </p:tavLst>
                                    </p:anim>
                                    <p:anim calcmode="lin" valueType="num">
                                      <p:cBhvr>
                                        <p:cTn id="41" dur="300" fill="hold"/>
                                        <p:tgtEl>
                                          <p:spTgt spid="80"/>
                                        </p:tgtEl>
                                        <p:attrNameLst>
                                          <p:attrName>ppt_h</p:attrName>
                                        </p:attrNameLst>
                                      </p:cBhvr>
                                      <p:tavLst>
                                        <p:tav tm="0">
                                          <p:val>
                                            <p:fltVal val="0"/>
                                          </p:val>
                                        </p:tav>
                                        <p:tav tm="100000">
                                          <p:val>
                                            <p:strVal val="#ppt_h"/>
                                          </p:val>
                                        </p:tav>
                                      </p:tavLst>
                                    </p:anim>
                                    <p:animEffect transition="in" filter="fade">
                                      <p:cBhvr>
                                        <p:cTn id="42" dur="300"/>
                                        <p:tgtEl>
                                          <p:spTgt spid="80"/>
                                        </p:tgtEl>
                                      </p:cBhvr>
                                    </p:animEffect>
                                  </p:childTnLst>
                                </p:cTn>
                              </p:par>
                            </p:childTnLst>
                          </p:cTn>
                        </p:par>
                        <p:par>
                          <p:cTn id="43" fill="hold">
                            <p:stCondLst>
                              <p:cond delay="2800"/>
                            </p:stCondLst>
                            <p:childTnLst>
                              <p:par>
                                <p:cTn id="44" presetID="6" presetClass="emph" presetSubtype="0" autoRev="1" fill="hold" grpId="1" nodeType="afterEffect">
                                  <p:stCondLst>
                                    <p:cond delay="0"/>
                                  </p:stCondLst>
                                  <p:childTnLst>
                                    <p:animScale>
                                      <p:cBhvr>
                                        <p:cTn id="45" dur="150" fill="hold"/>
                                        <p:tgtEl>
                                          <p:spTgt spid="80"/>
                                        </p:tgtEl>
                                      </p:cBhvr>
                                      <p:by x="110000" y="110000"/>
                                    </p:animScale>
                                  </p:childTnLst>
                                </p:cTn>
                              </p:par>
                            </p:childTnLst>
                          </p:cTn>
                        </p:par>
                        <p:par>
                          <p:cTn id="46" fill="hold">
                            <p:stCondLst>
                              <p:cond delay="3100"/>
                            </p:stCondLst>
                            <p:childTnLst>
                              <p:par>
                                <p:cTn id="47" presetID="2" presetClass="entr" presetSubtype="4" fill="hold" nodeType="afterEffect">
                                  <p:stCondLst>
                                    <p:cond delay="0"/>
                                  </p:stCondLst>
                                  <p:childTnLst>
                                    <p:set>
                                      <p:cBhvr>
                                        <p:cTn id="48" dur="1" fill="hold">
                                          <p:stCondLst>
                                            <p:cond delay="0"/>
                                          </p:stCondLst>
                                        </p:cTn>
                                        <p:tgtEl>
                                          <p:spTgt spid="64"/>
                                        </p:tgtEl>
                                        <p:attrNameLst>
                                          <p:attrName>style.visibility</p:attrName>
                                        </p:attrNameLst>
                                      </p:cBhvr>
                                      <p:to>
                                        <p:strVal val="visible"/>
                                      </p:to>
                                    </p:set>
                                    <p:anim calcmode="lin" valueType="num">
                                      <p:cBhvr additive="base">
                                        <p:cTn id="49" dur="600" fill="hold"/>
                                        <p:tgtEl>
                                          <p:spTgt spid="64"/>
                                        </p:tgtEl>
                                        <p:attrNameLst>
                                          <p:attrName>ppt_x</p:attrName>
                                        </p:attrNameLst>
                                      </p:cBhvr>
                                      <p:tavLst>
                                        <p:tav tm="0">
                                          <p:val>
                                            <p:strVal val="#ppt_x"/>
                                          </p:val>
                                        </p:tav>
                                        <p:tav tm="100000">
                                          <p:val>
                                            <p:strVal val="#ppt_x"/>
                                          </p:val>
                                        </p:tav>
                                      </p:tavLst>
                                    </p:anim>
                                    <p:anim calcmode="lin" valueType="num">
                                      <p:cBhvr additive="base">
                                        <p:cTn id="50" dur="600" fill="hold"/>
                                        <p:tgtEl>
                                          <p:spTgt spid="64"/>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83"/>
                                        </p:tgtEl>
                                        <p:attrNameLst>
                                          <p:attrName>style.visibility</p:attrName>
                                        </p:attrNameLst>
                                      </p:cBhvr>
                                      <p:to>
                                        <p:strVal val="visible"/>
                                      </p:to>
                                    </p:set>
                                    <p:anim calcmode="lin" valueType="num">
                                      <p:cBhvr additive="base">
                                        <p:cTn id="53" dur="600" fill="hold"/>
                                        <p:tgtEl>
                                          <p:spTgt spid="83"/>
                                        </p:tgtEl>
                                        <p:attrNameLst>
                                          <p:attrName>ppt_x</p:attrName>
                                        </p:attrNameLst>
                                      </p:cBhvr>
                                      <p:tavLst>
                                        <p:tav tm="0">
                                          <p:val>
                                            <p:strVal val="#ppt_x"/>
                                          </p:val>
                                        </p:tav>
                                        <p:tav tm="100000">
                                          <p:val>
                                            <p:strVal val="#ppt_x"/>
                                          </p:val>
                                        </p:tav>
                                      </p:tavLst>
                                    </p:anim>
                                    <p:anim calcmode="lin" valueType="num">
                                      <p:cBhvr additive="base">
                                        <p:cTn id="54" dur="600" fill="hold"/>
                                        <p:tgtEl>
                                          <p:spTgt spid="83"/>
                                        </p:tgtEl>
                                        <p:attrNameLst>
                                          <p:attrName>ppt_y</p:attrName>
                                        </p:attrNameLst>
                                      </p:cBhvr>
                                      <p:tavLst>
                                        <p:tav tm="0">
                                          <p:val>
                                            <p:strVal val="1+#ppt_h/2"/>
                                          </p:val>
                                        </p:tav>
                                        <p:tav tm="100000">
                                          <p:val>
                                            <p:strVal val="#ppt_y"/>
                                          </p:val>
                                        </p:tav>
                                      </p:tavLst>
                                    </p:anim>
                                  </p:childTnLst>
                                </p:cTn>
                              </p:par>
                            </p:childTnLst>
                          </p:cTn>
                        </p:par>
                        <p:par>
                          <p:cTn id="55" fill="hold">
                            <p:stCondLst>
                              <p:cond delay="3700"/>
                            </p:stCondLst>
                            <p:childTnLst>
                              <p:par>
                                <p:cTn id="56" presetID="21" presetClass="entr" presetSubtype="1" fill="hold" grpId="0" nodeType="afterEffect">
                                  <p:stCondLst>
                                    <p:cond delay="0"/>
                                  </p:stCondLst>
                                  <p:childTnLst>
                                    <p:set>
                                      <p:cBhvr>
                                        <p:cTn id="57" dur="1" fill="hold">
                                          <p:stCondLst>
                                            <p:cond delay="0"/>
                                          </p:stCondLst>
                                        </p:cTn>
                                        <p:tgtEl>
                                          <p:spTgt spid="51"/>
                                        </p:tgtEl>
                                        <p:attrNameLst>
                                          <p:attrName>style.visibility</p:attrName>
                                        </p:attrNameLst>
                                      </p:cBhvr>
                                      <p:to>
                                        <p:strVal val="visible"/>
                                      </p:to>
                                    </p:set>
                                    <p:animEffect transition="in" filter="wheel(1)">
                                      <p:cBhvr>
                                        <p:cTn id="58" dur="500"/>
                                        <p:tgtEl>
                                          <p:spTgt spid="51"/>
                                        </p:tgtEl>
                                      </p:cBhvr>
                                    </p:animEffect>
                                  </p:childTnLst>
                                </p:cTn>
                              </p:par>
                            </p:childTnLst>
                          </p:cTn>
                        </p:par>
                        <p:par>
                          <p:cTn id="59" fill="hold">
                            <p:stCondLst>
                              <p:cond delay="4200"/>
                            </p:stCondLst>
                            <p:childTnLst>
                              <p:par>
                                <p:cTn id="60" presetID="53" presetClass="entr" presetSubtype="16" fill="hold" grpId="0" nodeType="afterEffect">
                                  <p:stCondLst>
                                    <p:cond delay="0"/>
                                  </p:stCondLst>
                                  <p:childTnLst>
                                    <p:set>
                                      <p:cBhvr>
                                        <p:cTn id="61" dur="1" fill="hold">
                                          <p:stCondLst>
                                            <p:cond delay="0"/>
                                          </p:stCondLst>
                                        </p:cTn>
                                        <p:tgtEl>
                                          <p:spTgt spid="77"/>
                                        </p:tgtEl>
                                        <p:attrNameLst>
                                          <p:attrName>style.visibility</p:attrName>
                                        </p:attrNameLst>
                                      </p:cBhvr>
                                      <p:to>
                                        <p:strVal val="visible"/>
                                      </p:to>
                                    </p:set>
                                    <p:anim calcmode="lin" valueType="num">
                                      <p:cBhvr>
                                        <p:cTn id="62" dur="300" fill="hold"/>
                                        <p:tgtEl>
                                          <p:spTgt spid="77"/>
                                        </p:tgtEl>
                                        <p:attrNameLst>
                                          <p:attrName>ppt_w</p:attrName>
                                        </p:attrNameLst>
                                      </p:cBhvr>
                                      <p:tavLst>
                                        <p:tav tm="0">
                                          <p:val>
                                            <p:fltVal val="0"/>
                                          </p:val>
                                        </p:tav>
                                        <p:tav tm="100000">
                                          <p:val>
                                            <p:strVal val="#ppt_w"/>
                                          </p:val>
                                        </p:tav>
                                      </p:tavLst>
                                    </p:anim>
                                    <p:anim calcmode="lin" valueType="num">
                                      <p:cBhvr>
                                        <p:cTn id="63" dur="300" fill="hold"/>
                                        <p:tgtEl>
                                          <p:spTgt spid="77"/>
                                        </p:tgtEl>
                                        <p:attrNameLst>
                                          <p:attrName>ppt_h</p:attrName>
                                        </p:attrNameLst>
                                      </p:cBhvr>
                                      <p:tavLst>
                                        <p:tav tm="0">
                                          <p:val>
                                            <p:fltVal val="0"/>
                                          </p:val>
                                        </p:tav>
                                        <p:tav tm="100000">
                                          <p:val>
                                            <p:strVal val="#ppt_h"/>
                                          </p:val>
                                        </p:tav>
                                      </p:tavLst>
                                    </p:anim>
                                    <p:animEffect transition="in" filter="fade">
                                      <p:cBhvr>
                                        <p:cTn id="64" dur="300"/>
                                        <p:tgtEl>
                                          <p:spTgt spid="77"/>
                                        </p:tgtEl>
                                      </p:cBhvr>
                                    </p:animEffect>
                                  </p:childTnLst>
                                </p:cTn>
                              </p:par>
                            </p:childTnLst>
                          </p:cTn>
                        </p:par>
                        <p:par>
                          <p:cTn id="65" fill="hold">
                            <p:stCondLst>
                              <p:cond delay="4500"/>
                            </p:stCondLst>
                            <p:childTnLst>
                              <p:par>
                                <p:cTn id="66" presetID="6" presetClass="emph" presetSubtype="0" autoRev="1" fill="hold" grpId="1" nodeType="afterEffect">
                                  <p:stCondLst>
                                    <p:cond delay="0"/>
                                  </p:stCondLst>
                                  <p:childTnLst>
                                    <p:animScale>
                                      <p:cBhvr>
                                        <p:cTn id="67" dur="150" fill="hold"/>
                                        <p:tgtEl>
                                          <p:spTgt spid="77"/>
                                        </p:tgtEl>
                                      </p:cBhvr>
                                      <p:by x="110000" y="110000"/>
                                    </p:animScale>
                                  </p:childTnLst>
                                </p:cTn>
                              </p:par>
                            </p:childTnLst>
                          </p:cTn>
                        </p:par>
                        <p:par>
                          <p:cTn id="68" fill="hold">
                            <p:stCondLst>
                              <p:cond delay="4800"/>
                            </p:stCondLst>
                            <p:childTnLst>
                              <p:par>
                                <p:cTn id="69" presetID="2" presetClass="entr" presetSubtype="4" fill="hold" nodeType="afterEffect">
                                  <p:stCondLst>
                                    <p:cond delay="0"/>
                                  </p:stCondLst>
                                  <p:childTnLst>
                                    <p:set>
                                      <p:cBhvr>
                                        <p:cTn id="70" dur="1" fill="hold">
                                          <p:stCondLst>
                                            <p:cond delay="0"/>
                                          </p:stCondLst>
                                        </p:cTn>
                                        <p:tgtEl>
                                          <p:spTgt spid="68"/>
                                        </p:tgtEl>
                                        <p:attrNameLst>
                                          <p:attrName>style.visibility</p:attrName>
                                        </p:attrNameLst>
                                      </p:cBhvr>
                                      <p:to>
                                        <p:strVal val="visible"/>
                                      </p:to>
                                    </p:set>
                                    <p:anim calcmode="lin" valueType="num">
                                      <p:cBhvr additive="base">
                                        <p:cTn id="71" dur="600" fill="hold"/>
                                        <p:tgtEl>
                                          <p:spTgt spid="68"/>
                                        </p:tgtEl>
                                        <p:attrNameLst>
                                          <p:attrName>ppt_x</p:attrName>
                                        </p:attrNameLst>
                                      </p:cBhvr>
                                      <p:tavLst>
                                        <p:tav tm="0">
                                          <p:val>
                                            <p:strVal val="#ppt_x"/>
                                          </p:val>
                                        </p:tav>
                                        <p:tav tm="100000">
                                          <p:val>
                                            <p:strVal val="#ppt_x"/>
                                          </p:val>
                                        </p:tav>
                                      </p:tavLst>
                                    </p:anim>
                                    <p:anim calcmode="lin" valueType="num">
                                      <p:cBhvr additive="base">
                                        <p:cTn id="72" dur="600" fill="hold"/>
                                        <p:tgtEl>
                                          <p:spTgt spid="68"/>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84"/>
                                        </p:tgtEl>
                                        <p:attrNameLst>
                                          <p:attrName>style.visibility</p:attrName>
                                        </p:attrNameLst>
                                      </p:cBhvr>
                                      <p:to>
                                        <p:strVal val="visible"/>
                                      </p:to>
                                    </p:set>
                                    <p:anim calcmode="lin" valueType="num">
                                      <p:cBhvr additive="base">
                                        <p:cTn id="75" dur="600" fill="hold"/>
                                        <p:tgtEl>
                                          <p:spTgt spid="84"/>
                                        </p:tgtEl>
                                        <p:attrNameLst>
                                          <p:attrName>ppt_x</p:attrName>
                                        </p:attrNameLst>
                                      </p:cBhvr>
                                      <p:tavLst>
                                        <p:tav tm="0">
                                          <p:val>
                                            <p:strVal val="#ppt_x"/>
                                          </p:val>
                                        </p:tav>
                                        <p:tav tm="100000">
                                          <p:val>
                                            <p:strVal val="#ppt_x"/>
                                          </p:val>
                                        </p:tav>
                                      </p:tavLst>
                                    </p:anim>
                                    <p:anim calcmode="lin" valueType="num">
                                      <p:cBhvr additive="base">
                                        <p:cTn id="76" dur="600" fill="hold"/>
                                        <p:tgtEl>
                                          <p:spTgt spid="84"/>
                                        </p:tgtEl>
                                        <p:attrNameLst>
                                          <p:attrName>ppt_y</p:attrName>
                                        </p:attrNameLst>
                                      </p:cBhvr>
                                      <p:tavLst>
                                        <p:tav tm="0">
                                          <p:val>
                                            <p:strVal val="1+#ppt_h/2"/>
                                          </p:val>
                                        </p:tav>
                                        <p:tav tm="100000">
                                          <p:val>
                                            <p:strVal val="#ppt_y"/>
                                          </p:val>
                                        </p:tav>
                                      </p:tavLst>
                                    </p:anim>
                                  </p:childTnLst>
                                </p:cTn>
                              </p:par>
                            </p:childTnLst>
                          </p:cTn>
                        </p:par>
                        <p:par>
                          <p:cTn id="77" fill="hold">
                            <p:stCondLst>
                              <p:cond delay="5400"/>
                            </p:stCondLst>
                            <p:childTnLst>
                              <p:par>
                                <p:cTn id="78" presetID="21" presetClass="entr" presetSubtype="1" fill="hold" grpId="0" nodeType="after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wheel(1)">
                                      <p:cBhvr>
                                        <p:cTn id="80" dur="500"/>
                                        <p:tgtEl>
                                          <p:spTgt spid="55"/>
                                        </p:tgtEl>
                                      </p:cBhvr>
                                    </p:animEffect>
                                  </p:childTnLst>
                                </p:cTn>
                              </p:par>
                            </p:childTnLst>
                          </p:cTn>
                        </p:par>
                        <p:par>
                          <p:cTn id="81" fill="hold">
                            <p:stCondLst>
                              <p:cond delay="5900"/>
                            </p:stCondLst>
                            <p:childTnLst>
                              <p:par>
                                <p:cTn id="82" presetID="53" presetClass="entr" presetSubtype="16" fill="hold" grpId="0" nodeType="afterEffect">
                                  <p:stCondLst>
                                    <p:cond delay="0"/>
                                  </p:stCondLst>
                                  <p:childTnLst>
                                    <p:set>
                                      <p:cBhvr>
                                        <p:cTn id="83" dur="1" fill="hold">
                                          <p:stCondLst>
                                            <p:cond delay="0"/>
                                          </p:stCondLst>
                                        </p:cTn>
                                        <p:tgtEl>
                                          <p:spTgt spid="79"/>
                                        </p:tgtEl>
                                        <p:attrNameLst>
                                          <p:attrName>style.visibility</p:attrName>
                                        </p:attrNameLst>
                                      </p:cBhvr>
                                      <p:to>
                                        <p:strVal val="visible"/>
                                      </p:to>
                                    </p:set>
                                    <p:anim calcmode="lin" valueType="num">
                                      <p:cBhvr>
                                        <p:cTn id="84" dur="300" fill="hold"/>
                                        <p:tgtEl>
                                          <p:spTgt spid="79"/>
                                        </p:tgtEl>
                                        <p:attrNameLst>
                                          <p:attrName>ppt_w</p:attrName>
                                        </p:attrNameLst>
                                      </p:cBhvr>
                                      <p:tavLst>
                                        <p:tav tm="0">
                                          <p:val>
                                            <p:fltVal val="0"/>
                                          </p:val>
                                        </p:tav>
                                        <p:tav tm="100000">
                                          <p:val>
                                            <p:strVal val="#ppt_w"/>
                                          </p:val>
                                        </p:tav>
                                      </p:tavLst>
                                    </p:anim>
                                    <p:anim calcmode="lin" valueType="num">
                                      <p:cBhvr>
                                        <p:cTn id="85" dur="300" fill="hold"/>
                                        <p:tgtEl>
                                          <p:spTgt spid="79"/>
                                        </p:tgtEl>
                                        <p:attrNameLst>
                                          <p:attrName>ppt_h</p:attrName>
                                        </p:attrNameLst>
                                      </p:cBhvr>
                                      <p:tavLst>
                                        <p:tav tm="0">
                                          <p:val>
                                            <p:fltVal val="0"/>
                                          </p:val>
                                        </p:tav>
                                        <p:tav tm="100000">
                                          <p:val>
                                            <p:strVal val="#ppt_h"/>
                                          </p:val>
                                        </p:tav>
                                      </p:tavLst>
                                    </p:anim>
                                    <p:animEffect transition="in" filter="fade">
                                      <p:cBhvr>
                                        <p:cTn id="86" dur="300"/>
                                        <p:tgtEl>
                                          <p:spTgt spid="79"/>
                                        </p:tgtEl>
                                      </p:cBhvr>
                                    </p:animEffect>
                                  </p:childTnLst>
                                </p:cTn>
                              </p:par>
                            </p:childTnLst>
                          </p:cTn>
                        </p:par>
                        <p:par>
                          <p:cTn id="87" fill="hold">
                            <p:stCondLst>
                              <p:cond delay="6200"/>
                            </p:stCondLst>
                            <p:childTnLst>
                              <p:par>
                                <p:cTn id="88" presetID="6" presetClass="emph" presetSubtype="0" autoRev="1" fill="hold" grpId="1" nodeType="afterEffect">
                                  <p:stCondLst>
                                    <p:cond delay="0"/>
                                  </p:stCondLst>
                                  <p:childTnLst>
                                    <p:animScale>
                                      <p:cBhvr>
                                        <p:cTn id="89" dur="150" fill="hold"/>
                                        <p:tgtEl>
                                          <p:spTgt spid="79"/>
                                        </p:tgtEl>
                                      </p:cBhvr>
                                      <p:by x="110000" y="110000"/>
                                    </p:animScale>
                                  </p:childTnLst>
                                </p:cTn>
                              </p:par>
                            </p:childTnLst>
                          </p:cTn>
                        </p:par>
                        <p:par>
                          <p:cTn id="90" fill="hold">
                            <p:stCondLst>
                              <p:cond delay="6500"/>
                            </p:stCondLst>
                            <p:childTnLst>
                              <p:par>
                                <p:cTn id="91" presetID="2" presetClass="entr" presetSubtype="4" fill="hold" nodeType="afterEffect">
                                  <p:stCondLst>
                                    <p:cond delay="0"/>
                                  </p:stCondLst>
                                  <p:childTnLst>
                                    <p:set>
                                      <p:cBhvr>
                                        <p:cTn id="92" dur="1" fill="hold">
                                          <p:stCondLst>
                                            <p:cond delay="0"/>
                                          </p:stCondLst>
                                        </p:cTn>
                                        <p:tgtEl>
                                          <p:spTgt spid="72"/>
                                        </p:tgtEl>
                                        <p:attrNameLst>
                                          <p:attrName>style.visibility</p:attrName>
                                        </p:attrNameLst>
                                      </p:cBhvr>
                                      <p:to>
                                        <p:strVal val="visible"/>
                                      </p:to>
                                    </p:set>
                                    <p:anim calcmode="lin" valueType="num">
                                      <p:cBhvr additive="base">
                                        <p:cTn id="93" dur="600" fill="hold"/>
                                        <p:tgtEl>
                                          <p:spTgt spid="72"/>
                                        </p:tgtEl>
                                        <p:attrNameLst>
                                          <p:attrName>ppt_x</p:attrName>
                                        </p:attrNameLst>
                                      </p:cBhvr>
                                      <p:tavLst>
                                        <p:tav tm="0">
                                          <p:val>
                                            <p:strVal val="#ppt_x"/>
                                          </p:val>
                                        </p:tav>
                                        <p:tav tm="100000">
                                          <p:val>
                                            <p:strVal val="#ppt_x"/>
                                          </p:val>
                                        </p:tav>
                                      </p:tavLst>
                                    </p:anim>
                                    <p:anim calcmode="lin" valueType="num">
                                      <p:cBhvr additive="base">
                                        <p:cTn id="94" dur="600" fill="hold"/>
                                        <p:tgtEl>
                                          <p:spTgt spid="72"/>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88"/>
                                        </p:tgtEl>
                                        <p:attrNameLst>
                                          <p:attrName>style.visibility</p:attrName>
                                        </p:attrNameLst>
                                      </p:cBhvr>
                                      <p:to>
                                        <p:strVal val="visible"/>
                                      </p:to>
                                    </p:set>
                                    <p:anim calcmode="lin" valueType="num">
                                      <p:cBhvr additive="base">
                                        <p:cTn id="97" dur="600" fill="hold"/>
                                        <p:tgtEl>
                                          <p:spTgt spid="88"/>
                                        </p:tgtEl>
                                        <p:attrNameLst>
                                          <p:attrName>ppt_x</p:attrName>
                                        </p:attrNameLst>
                                      </p:cBhvr>
                                      <p:tavLst>
                                        <p:tav tm="0">
                                          <p:val>
                                            <p:strVal val="#ppt_x"/>
                                          </p:val>
                                        </p:tav>
                                        <p:tav tm="100000">
                                          <p:val>
                                            <p:strVal val="#ppt_x"/>
                                          </p:val>
                                        </p:tav>
                                      </p:tavLst>
                                    </p:anim>
                                    <p:anim calcmode="lin" valueType="num">
                                      <p:cBhvr additive="base">
                                        <p:cTn id="98" dur="600" fill="hold"/>
                                        <p:tgtEl>
                                          <p:spTgt spid="88"/>
                                        </p:tgtEl>
                                        <p:attrNameLst>
                                          <p:attrName>ppt_y</p:attrName>
                                        </p:attrNameLst>
                                      </p:cBhvr>
                                      <p:tavLst>
                                        <p:tav tm="0">
                                          <p:val>
                                            <p:strVal val="1+#ppt_h/2"/>
                                          </p:val>
                                        </p:tav>
                                        <p:tav tm="100000">
                                          <p:val>
                                            <p:strVal val="#ppt_y"/>
                                          </p:val>
                                        </p:tav>
                                      </p:tavLst>
                                    </p:anim>
                                  </p:childTnLst>
                                </p:cTn>
                              </p:par>
                            </p:childTnLst>
                          </p:cTn>
                        </p:par>
                        <p:par>
                          <p:cTn id="99" fill="hold">
                            <p:stCondLst>
                              <p:cond delay="7100"/>
                            </p:stCondLst>
                            <p:childTnLst>
                              <p:par>
                                <p:cTn id="100" presetID="21" presetClass="entr" presetSubtype="1" fill="hold" grpId="0" nodeType="afterEffect">
                                  <p:stCondLst>
                                    <p:cond delay="0"/>
                                  </p:stCondLst>
                                  <p:childTnLst>
                                    <p:set>
                                      <p:cBhvr>
                                        <p:cTn id="101" dur="1" fill="hold">
                                          <p:stCondLst>
                                            <p:cond delay="0"/>
                                          </p:stCondLst>
                                        </p:cTn>
                                        <p:tgtEl>
                                          <p:spTgt spid="53"/>
                                        </p:tgtEl>
                                        <p:attrNameLst>
                                          <p:attrName>style.visibility</p:attrName>
                                        </p:attrNameLst>
                                      </p:cBhvr>
                                      <p:to>
                                        <p:strVal val="visible"/>
                                      </p:to>
                                    </p:set>
                                    <p:animEffect transition="in" filter="wheel(1)">
                                      <p:cBhvr>
                                        <p:cTn id="102" dur="500"/>
                                        <p:tgtEl>
                                          <p:spTgt spid="53"/>
                                        </p:tgtEl>
                                      </p:cBhvr>
                                    </p:animEffect>
                                  </p:childTnLst>
                                </p:cTn>
                              </p:par>
                            </p:childTnLst>
                          </p:cTn>
                        </p:par>
                        <p:par>
                          <p:cTn id="103" fill="hold">
                            <p:stCondLst>
                              <p:cond delay="7600"/>
                            </p:stCondLst>
                            <p:childTnLst>
                              <p:par>
                                <p:cTn id="104" presetID="53" presetClass="entr" presetSubtype="16" fill="hold" grpId="0" nodeType="afterEffect">
                                  <p:stCondLst>
                                    <p:cond delay="0"/>
                                  </p:stCondLst>
                                  <p:childTnLst>
                                    <p:set>
                                      <p:cBhvr>
                                        <p:cTn id="105" dur="1" fill="hold">
                                          <p:stCondLst>
                                            <p:cond delay="0"/>
                                          </p:stCondLst>
                                        </p:cTn>
                                        <p:tgtEl>
                                          <p:spTgt spid="78"/>
                                        </p:tgtEl>
                                        <p:attrNameLst>
                                          <p:attrName>style.visibility</p:attrName>
                                        </p:attrNameLst>
                                      </p:cBhvr>
                                      <p:to>
                                        <p:strVal val="visible"/>
                                      </p:to>
                                    </p:set>
                                    <p:anim calcmode="lin" valueType="num">
                                      <p:cBhvr>
                                        <p:cTn id="106" dur="300" fill="hold"/>
                                        <p:tgtEl>
                                          <p:spTgt spid="78"/>
                                        </p:tgtEl>
                                        <p:attrNameLst>
                                          <p:attrName>ppt_w</p:attrName>
                                        </p:attrNameLst>
                                      </p:cBhvr>
                                      <p:tavLst>
                                        <p:tav tm="0">
                                          <p:val>
                                            <p:fltVal val="0"/>
                                          </p:val>
                                        </p:tav>
                                        <p:tav tm="100000">
                                          <p:val>
                                            <p:strVal val="#ppt_w"/>
                                          </p:val>
                                        </p:tav>
                                      </p:tavLst>
                                    </p:anim>
                                    <p:anim calcmode="lin" valueType="num">
                                      <p:cBhvr>
                                        <p:cTn id="107" dur="300" fill="hold"/>
                                        <p:tgtEl>
                                          <p:spTgt spid="78"/>
                                        </p:tgtEl>
                                        <p:attrNameLst>
                                          <p:attrName>ppt_h</p:attrName>
                                        </p:attrNameLst>
                                      </p:cBhvr>
                                      <p:tavLst>
                                        <p:tav tm="0">
                                          <p:val>
                                            <p:fltVal val="0"/>
                                          </p:val>
                                        </p:tav>
                                        <p:tav tm="100000">
                                          <p:val>
                                            <p:strVal val="#ppt_h"/>
                                          </p:val>
                                        </p:tav>
                                      </p:tavLst>
                                    </p:anim>
                                    <p:animEffect transition="in" filter="fade">
                                      <p:cBhvr>
                                        <p:cTn id="108" dur="300"/>
                                        <p:tgtEl>
                                          <p:spTgt spid="78"/>
                                        </p:tgtEl>
                                      </p:cBhvr>
                                    </p:animEffect>
                                  </p:childTnLst>
                                </p:cTn>
                              </p:par>
                            </p:childTnLst>
                          </p:cTn>
                        </p:par>
                        <p:par>
                          <p:cTn id="109" fill="hold">
                            <p:stCondLst>
                              <p:cond delay="7900"/>
                            </p:stCondLst>
                            <p:childTnLst>
                              <p:par>
                                <p:cTn id="110" presetID="6" presetClass="emph" presetSubtype="0" autoRev="1" fill="hold" grpId="1" nodeType="afterEffect">
                                  <p:stCondLst>
                                    <p:cond delay="0"/>
                                  </p:stCondLst>
                                  <p:childTnLst>
                                    <p:animScale>
                                      <p:cBhvr>
                                        <p:cTn id="111" dur="150" fill="hold"/>
                                        <p:tgtEl>
                                          <p:spTgt spid="7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51" grpId="0" animBg="1"/>
      <p:bldP spid="53" grpId="0" animBg="1"/>
      <p:bldP spid="54" grpId="0" animBg="1"/>
      <p:bldP spid="55" grpId="0" animBg="1"/>
      <p:bldP spid="76" grpId="0"/>
      <p:bldP spid="76" grpId="1"/>
      <p:bldP spid="77" grpId="0"/>
      <p:bldP spid="77" grpId="1"/>
      <p:bldP spid="78" grpId="0"/>
      <p:bldP spid="78" grpId="1"/>
      <p:bldP spid="79" grpId="0"/>
      <p:bldP spid="79" grpId="1"/>
      <p:bldP spid="80" grpId="0"/>
      <p:bldP spid="80" grpId="1"/>
      <p:bldP spid="81" grpId="0"/>
      <p:bldP spid="82" grpId="0"/>
      <p:bldP spid="83" grpId="0"/>
      <p:bldP spid="84" grpId="0"/>
      <p:bldP spid="8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492374" y="397774"/>
            <a:ext cx="5661025" cy="688076"/>
          </a:xfrm>
        </p:spPr>
        <p:txBody>
          <a:bodyPr/>
          <a:lstStyle/>
          <a:p>
            <a:r>
              <a:rPr lang="zh-CN" altLang="en-US" sz="2800" dirty="0" smtClean="0">
                <a:latin typeface="黑体" panose="02010609060101010101" pitchFamily="49" charset="-122"/>
                <a:ea typeface="黑体" panose="02010609060101010101" pitchFamily="49" charset="-122"/>
              </a:rPr>
              <a:t>目标达成</a:t>
            </a:r>
            <a:endParaRPr lang="zh-CN" altLang="en-US" sz="2400" dirty="0"/>
          </a:p>
        </p:txBody>
      </p:sp>
      <p:grpSp>
        <p:nvGrpSpPr>
          <p:cNvPr id="2" name="组合 1"/>
          <p:cNvGrpSpPr/>
          <p:nvPr/>
        </p:nvGrpSpPr>
        <p:grpSpPr>
          <a:xfrm>
            <a:off x="1773182" y="411046"/>
            <a:ext cx="697627" cy="646331"/>
            <a:chOff x="1535894" y="1696921"/>
            <a:chExt cx="697627" cy="646331"/>
          </a:xfrm>
        </p:grpSpPr>
        <p:sp>
          <p:nvSpPr>
            <p:cNvPr id="6" name="椭圆 5"/>
            <p:cNvSpPr/>
            <p:nvPr/>
          </p:nvSpPr>
          <p:spPr>
            <a:xfrm>
              <a:off x="1633304" y="1752663"/>
              <a:ext cx="528034" cy="528034"/>
            </a:xfrm>
            <a:prstGeom prst="ellipse">
              <a:avLst/>
            </a:prstGeom>
            <a:solidFill>
              <a:srgbClr val="48A7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lang="zh-CN" altLang="en-US" sz="2000" dirty="0">
                <a:solidFill>
                  <a:prstClr val="white"/>
                </a:solidFill>
              </a:endParaRPr>
            </a:p>
          </p:txBody>
        </p:sp>
        <p:sp>
          <p:nvSpPr>
            <p:cNvPr id="7" name="文本框 20"/>
            <p:cNvSpPr txBox="1"/>
            <p:nvPr/>
          </p:nvSpPr>
          <p:spPr>
            <a:xfrm>
              <a:off x="1535894" y="1696921"/>
              <a:ext cx="697627" cy="646331"/>
            </a:xfrm>
            <a:prstGeom prst="rect">
              <a:avLst/>
            </a:prstGeom>
            <a:noFill/>
          </p:spPr>
          <p:txBody>
            <a:bodyPr wrap="none" rtlCol="0">
              <a:spAutoFit/>
            </a:bodyPr>
            <a:lstStyle/>
            <a:p>
              <a:r>
                <a:rPr lang="en-US" altLang="zh-CN" sz="3600" dirty="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t>02</a:t>
              </a:r>
              <a:endParaRPr lang="zh-CN" altLang="en-US" sz="3600" dirty="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sp>
        <p:nvSpPr>
          <p:cNvPr id="11" name="Teardrop 7"/>
          <p:cNvSpPr/>
          <p:nvPr/>
        </p:nvSpPr>
        <p:spPr>
          <a:xfrm rot="16200000">
            <a:off x="3157322" y="3385590"/>
            <a:ext cx="1739917" cy="1739380"/>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27000" tIns="27000" rIns="81000" bIns="34290" anchor="ctr"/>
          <a:lstStyle/>
          <a:p>
            <a:pPr algn="ctr">
              <a:defRPr/>
            </a:pPr>
            <a:endParaRPr lang="th-TH" sz="2700" dirty="0">
              <a:latin typeface="宋体" panose="02010600030101010101" pitchFamily="2" charset="-122"/>
            </a:endParaRPr>
          </a:p>
        </p:txBody>
      </p:sp>
      <p:sp>
        <p:nvSpPr>
          <p:cNvPr id="12" name="Teardrop 10"/>
          <p:cNvSpPr/>
          <p:nvPr/>
        </p:nvSpPr>
        <p:spPr>
          <a:xfrm rot="10800000">
            <a:off x="3157591" y="2087344"/>
            <a:ext cx="1238438" cy="123708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68580" tIns="27000" rIns="27000" bIns="34290" anchor="ctr"/>
          <a:lstStyle/>
          <a:p>
            <a:pPr algn="ctr">
              <a:defRPr/>
            </a:pPr>
            <a:endParaRPr lang="th-TH" sz="3000" dirty="0">
              <a:latin typeface="宋体" panose="02010600030101010101" pitchFamily="2" charset="-122"/>
            </a:endParaRPr>
          </a:p>
        </p:txBody>
      </p:sp>
      <p:sp>
        <p:nvSpPr>
          <p:cNvPr id="13" name="Teardrop 6"/>
          <p:cNvSpPr/>
          <p:nvPr/>
        </p:nvSpPr>
        <p:spPr>
          <a:xfrm>
            <a:off x="1860013" y="3385322"/>
            <a:ext cx="1236698" cy="1238821"/>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54000" rIns="81000" bIns="34290" anchor="ctr"/>
          <a:lstStyle/>
          <a:p>
            <a:pPr algn="ctr">
              <a:defRPr/>
            </a:pPr>
            <a:endParaRPr lang="th-TH" sz="2700" dirty="0">
              <a:latin typeface="宋体" panose="02010600030101010101" pitchFamily="2" charset="-122"/>
            </a:endParaRPr>
          </a:p>
        </p:txBody>
      </p:sp>
      <p:sp>
        <p:nvSpPr>
          <p:cNvPr id="14" name="Teardrop 8"/>
          <p:cNvSpPr/>
          <p:nvPr/>
        </p:nvSpPr>
        <p:spPr>
          <a:xfrm rot="5400000">
            <a:off x="1862390" y="2099715"/>
            <a:ext cx="1237080" cy="1236698"/>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81000" tIns="27000" rIns="0" bIns="34290" anchor="ctr"/>
          <a:lstStyle/>
          <a:p>
            <a:pPr algn="ctr">
              <a:defRPr/>
            </a:pPr>
            <a:endParaRPr lang="th-TH" sz="2700" dirty="0">
              <a:latin typeface="宋体" panose="02010600030101010101" pitchFamily="2" charset="-122"/>
            </a:endParaRPr>
          </a:p>
        </p:txBody>
      </p:sp>
      <p:grpSp>
        <p:nvGrpSpPr>
          <p:cNvPr id="4" name="组合 3"/>
          <p:cNvGrpSpPr/>
          <p:nvPr/>
        </p:nvGrpSpPr>
        <p:grpSpPr>
          <a:xfrm>
            <a:off x="5431235" y="1769741"/>
            <a:ext cx="2276848" cy="1357480"/>
            <a:chOff x="5431235" y="1769741"/>
            <a:chExt cx="2276848" cy="1357480"/>
          </a:xfrm>
        </p:grpSpPr>
        <p:sp>
          <p:nvSpPr>
            <p:cNvPr id="19" name="Rounded Rectangle 72"/>
            <p:cNvSpPr/>
            <p:nvPr/>
          </p:nvSpPr>
          <p:spPr>
            <a:xfrm>
              <a:off x="5778565" y="1769741"/>
              <a:ext cx="1521957" cy="414100"/>
            </a:xfrm>
            <a:prstGeom prst="roundRect">
              <a:avLst>
                <a:gd name="adj" fmla="val 2111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r>
                <a:rPr lang="en-US" sz="1400" dirty="0" smtClean="0">
                  <a:solidFill>
                    <a:srgbClr val="FFFFFF"/>
                  </a:solidFill>
                  <a:latin typeface="微软雅黑" panose="020B0503020204020204" pitchFamily="34" charset="-122"/>
                  <a:ea typeface="微软雅黑" panose="020B0503020204020204" pitchFamily="34" charset="-122"/>
                </a:rPr>
                <a:t>Kb</a:t>
              </a:r>
              <a:r>
                <a:rPr lang="zh-CN" altLang="en-US" sz="1400" dirty="0" smtClean="0">
                  <a:solidFill>
                    <a:srgbClr val="FFFFFF"/>
                  </a:solidFill>
                  <a:latin typeface="微软雅黑" panose="020B0503020204020204" pitchFamily="34" charset="-122"/>
                  <a:ea typeface="微软雅黑" panose="020B0503020204020204" pitchFamily="34" charset="-122"/>
                </a:rPr>
                <a:t>项目</a:t>
              </a:r>
              <a:endParaRPr lang="en-US" sz="1400" dirty="0">
                <a:solidFill>
                  <a:srgbClr val="FFFFFF"/>
                </a:solidFill>
                <a:latin typeface="微软雅黑" panose="020B0503020204020204" pitchFamily="34" charset="-122"/>
                <a:ea typeface="微软雅黑" panose="020B0503020204020204" pitchFamily="34" charset="-122"/>
              </a:endParaRPr>
            </a:p>
          </p:txBody>
        </p:sp>
        <p:sp>
          <p:nvSpPr>
            <p:cNvPr id="23" name="文本框 24"/>
            <p:cNvSpPr txBox="1">
              <a:spLocks noChangeArrowheads="1"/>
            </p:cNvSpPr>
            <p:nvPr/>
          </p:nvSpPr>
          <p:spPr bwMode="auto">
            <a:xfrm>
              <a:off x="5431235" y="2427799"/>
              <a:ext cx="2276848" cy="699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30000"/>
                </a:lnSpc>
                <a:spcBef>
                  <a:spcPts val="450"/>
                </a:spcBef>
                <a:spcAft>
                  <a:spcPts val="450"/>
                </a:spcAft>
                <a:buNone/>
              </a:pPr>
              <a:r>
                <a:rPr lang="zh-CN" altLang="en-US" sz="1050" dirty="0" smtClean="0">
                  <a:solidFill>
                    <a:schemeClr val="tx1">
                      <a:lumMod val="75000"/>
                      <a:lumOff val="25000"/>
                    </a:schemeClr>
                  </a:solidFill>
                  <a:latin typeface="黑体" panose="02010609060101010101" pitchFamily="49" charset="-122"/>
                  <a:ea typeface="黑体" panose="02010609060101010101" pitchFamily="49" charset="-122"/>
                </a:rPr>
                <a:t>成功介入</a:t>
              </a:r>
              <a:r>
                <a:rPr lang="en-US" altLang="zh-CN" sz="1050" dirty="0" smtClean="0">
                  <a:solidFill>
                    <a:schemeClr val="tx1">
                      <a:lumMod val="75000"/>
                      <a:lumOff val="25000"/>
                    </a:schemeClr>
                  </a:solidFill>
                  <a:latin typeface="黑体" panose="02010609060101010101" pitchFamily="49" charset="-122"/>
                  <a:ea typeface="黑体" panose="02010609060101010101" pitchFamily="49" charset="-122"/>
                </a:rPr>
                <a:t>Kb</a:t>
              </a:r>
              <a:r>
                <a:rPr lang="zh-CN" altLang="en-US" sz="1050" dirty="0" smtClean="0">
                  <a:solidFill>
                    <a:schemeClr val="tx1">
                      <a:lumMod val="75000"/>
                      <a:lumOff val="25000"/>
                    </a:schemeClr>
                  </a:solidFill>
                  <a:latin typeface="黑体" panose="02010609060101010101" pitchFamily="49" charset="-122"/>
                  <a:ea typeface="黑体" panose="02010609060101010101" pitchFamily="49" charset="-122"/>
                </a:rPr>
                <a:t>产品</a:t>
              </a:r>
              <a:r>
                <a:rPr lang="zh-CN" altLang="en-US" sz="1050" dirty="0">
                  <a:solidFill>
                    <a:schemeClr val="tx1">
                      <a:lumMod val="75000"/>
                      <a:lumOff val="25000"/>
                    </a:schemeClr>
                  </a:solidFill>
                  <a:latin typeface="黑体" panose="02010609060101010101" pitchFamily="49" charset="-122"/>
                  <a:ea typeface="黑体" panose="02010609060101010101" pitchFamily="49" charset="-122"/>
                </a:rPr>
                <a:t>开发，</a:t>
              </a:r>
              <a:r>
                <a:rPr lang="zh-CN" altLang="en-US" sz="1050" dirty="0" smtClean="0">
                  <a:solidFill>
                    <a:schemeClr val="tx1">
                      <a:lumMod val="75000"/>
                      <a:lumOff val="25000"/>
                    </a:schemeClr>
                  </a:solidFill>
                  <a:latin typeface="黑体" panose="02010609060101010101" pitchFamily="49" charset="-122"/>
                  <a:ea typeface="黑体" panose="02010609060101010101" pitchFamily="49" charset="-122"/>
                </a:rPr>
                <a:t>并完成</a:t>
              </a:r>
              <a:r>
                <a:rPr lang="zh-CN" altLang="en-US" sz="1050" dirty="0">
                  <a:solidFill>
                    <a:schemeClr val="tx1">
                      <a:lumMod val="75000"/>
                      <a:lumOff val="25000"/>
                    </a:schemeClr>
                  </a:solidFill>
                  <a:latin typeface="黑体" panose="02010609060101010101" pitchFamily="49" charset="-122"/>
                  <a:ea typeface="黑体" panose="02010609060101010101" pitchFamily="49" charset="-122"/>
                </a:rPr>
                <a:t>了预定的任务</a:t>
              </a:r>
              <a:r>
                <a:rPr lang="zh-CN" altLang="en-US" sz="1050" dirty="0" smtClean="0">
                  <a:solidFill>
                    <a:schemeClr val="tx1">
                      <a:lumMod val="75000"/>
                      <a:lumOff val="25000"/>
                    </a:schemeClr>
                  </a:solidFill>
                  <a:latin typeface="黑体" panose="02010609060101010101" pitchFamily="49" charset="-122"/>
                  <a:ea typeface="黑体" panose="02010609060101010101" pitchFamily="49" charset="-122"/>
                </a:rPr>
                <a:t>，接口调试完毕，目前正在调试</a:t>
              </a:r>
              <a:r>
                <a:rPr lang="en-US" altLang="zh-CN" sz="1050" dirty="0" smtClean="0">
                  <a:solidFill>
                    <a:schemeClr val="tx1">
                      <a:lumMod val="75000"/>
                      <a:lumOff val="25000"/>
                    </a:schemeClr>
                  </a:solidFill>
                  <a:latin typeface="黑体" panose="02010609060101010101" pitchFamily="49" charset="-122"/>
                  <a:ea typeface="黑体" panose="02010609060101010101" pitchFamily="49" charset="-122"/>
                </a:rPr>
                <a:t>bug</a:t>
              </a:r>
              <a:r>
                <a:rPr lang="zh-CN" altLang="en-US" sz="1050" dirty="0" smtClean="0">
                  <a:solidFill>
                    <a:schemeClr val="tx1">
                      <a:lumMod val="75000"/>
                      <a:lumOff val="25000"/>
                    </a:schemeClr>
                  </a:solidFill>
                  <a:latin typeface="黑体" panose="02010609060101010101" pitchFamily="49" charset="-122"/>
                  <a:ea typeface="黑体" panose="02010609060101010101" pitchFamily="49" charset="-122"/>
                </a:rPr>
                <a:t>。</a:t>
              </a:r>
              <a:endParaRPr lang="zh-CN" altLang="en-US" sz="1050" dirty="0">
                <a:solidFill>
                  <a:schemeClr val="tx1">
                    <a:lumMod val="75000"/>
                    <a:lumOff val="25000"/>
                  </a:schemeClr>
                </a:solidFill>
                <a:latin typeface="黑体" panose="02010609060101010101" pitchFamily="49" charset="-122"/>
                <a:ea typeface="黑体" panose="02010609060101010101" pitchFamily="49" charset="-122"/>
              </a:endParaRPr>
            </a:p>
          </p:txBody>
        </p:sp>
      </p:grpSp>
      <p:pic>
        <p:nvPicPr>
          <p:cNvPr id="2053" name="Picture 5" descr="C:\Users\Administrator\Downloads\搜索-null.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5739" y="3659438"/>
            <a:ext cx="633007" cy="633007"/>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C:\Users\Administrator\Downloads\定制列.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44493" y="2461529"/>
            <a:ext cx="619346" cy="61934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C:\Users\Administrator\Downloads\我的知识.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121995" y="2371939"/>
            <a:ext cx="708936" cy="708936"/>
          </a:xfrm>
          <a:prstGeom prst="rect">
            <a:avLst/>
          </a:prstGeom>
          <a:noFill/>
          <a:extLst>
            <a:ext uri="{909E8E84-426E-40DD-AFC4-6F175D3DCCD1}">
              <a14:hiddenFill xmlns:a14="http://schemas.microsoft.com/office/drawing/2010/main">
                <a:solidFill>
                  <a:srgbClr val="FFFFFF"/>
                </a:solidFill>
              </a14:hiddenFill>
            </a:ext>
          </a:extLst>
        </p:spPr>
      </p:pic>
      <p:pic>
        <p:nvPicPr>
          <p:cNvPr id="2057" name="Picture 9" descr="C:\Users\Administrator\Downloads\知识库.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87794" y="3824237"/>
            <a:ext cx="783729" cy="783729"/>
          </a:xfrm>
          <a:prstGeom prst="rect">
            <a:avLst/>
          </a:prstGeom>
          <a:noFill/>
          <a:extLst>
            <a:ext uri="{909E8E84-426E-40DD-AFC4-6F175D3DCCD1}">
              <a14:hiddenFill xmlns:a14="http://schemas.microsoft.com/office/drawing/2010/main">
                <a:solidFill>
                  <a:srgbClr val="FFFFFF"/>
                </a:solidFill>
              </a14:hiddenFill>
            </a:ext>
          </a:extLst>
        </p:spPr>
      </p:pic>
      <p:grpSp>
        <p:nvGrpSpPr>
          <p:cNvPr id="9" name="组合 8"/>
          <p:cNvGrpSpPr/>
          <p:nvPr/>
        </p:nvGrpSpPr>
        <p:grpSpPr>
          <a:xfrm>
            <a:off x="5441134" y="4136716"/>
            <a:ext cx="2276848" cy="1765740"/>
            <a:chOff x="5441134" y="4136716"/>
            <a:chExt cx="2276848" cy="1765740"/>
          </a:xfrm>
        </p:grpSpPr>
        <p:sp>
          <p:nvSpPr>
            <p:cNvPr id="21" name="Rounded Rectangle 72"/>
            <p:cNvSpPr/>
            <p:nvPr/>
          </p:nvSpPr>
          <p:spPr>
            <a:xfrm>
              <a:off x="5778565" y="4136716"/>
              <a:ext cx="1521957" cy="414100"/>
            </a:xfrm>
            <a:prstGeom prst="roundRect">
              <a:avLst>
                <a:gd name="adj" fmla="val 2111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r>
                <a:rPr lang="zh-CN" altLang="en-US" sz="1400" dirty="0" smtClean="0">
                  <a:solidFill>
                    <a:srgbClr val="FFFFFF"/>
                  </a:solidFill>
                  <a:latin typeface="微软雅黑" panose="020B0503020204020204" pitchFamily="34" charset="-122"/>
                  <a:ea typeface="微软雅黑" panose="020B0503020204020204" pitchFamily="34" charset="-122"/>
                </a:rPr>
                <a:t>我的知识</a:t>
              </a:r>
              <a:endParaRPr lang="en-US" altLang="zh-CN" sz="1400" dirty="0">
                <a:solidFill>
                  <a:srgbClr val="FFFFFF"/>
                </a:solidFill>
                <a:latin typeface="微软雅黑" panose="020B0503020204020204" pitchFamily="34" charset="-122"/>
                <a:ea typeface="微软雅黑" panose="020B0503020204020204" pitchFamily="34" charset="-122"/>
              </a:endParaRPr>
            </a:p>
          </p:txBody>
        </p:sp>
        <p:sp>
          <p:nvSpPr>
            <p:cNvPr id="31" name="文本框 24"/>
            <p:cNvSpPr txBox="1">
              <a:spLocks noChangeArrowheads="1"/>
            </p:cNvSpPr>
            <p:nvPr/>
          </p:nvSpPr>
          <p:spPr bwMode="auto">
            <a:xfrm>
              <a:off x="5441134" y="4782919"/>
              <a:ext cx="2276848" cy="1119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30000"/>
                </a:lnSpc>
                <a:spcBef>
                  <a:spcPts val="450"/>
                </a:spcBef>
                <a:spcAft>
                  <a:spcPts val="450"/>
                </a:spcAft>
                <a:buNone/>
              </a:pPr>
              <a:r>
                <a:rPr lang="zh-CN" altLang="en-US" sz="1050" dirty="0">
                  <a:solidFill>
                    <a:schemeClr val="tx1">
                      <a:lumMod val="75000"/>
                      <a:lumOff val="25000"/>
                    </a:schemeClr>
                  </a:solidFill>
                  <a:latin typeface="黑体" panose="02010609060101010101" pitchFamily="49" charset="-122"/>
                  <a:ea typeface="黑体" panose="02010609060101010101" pitchFamily="49" charset="-122"/>
                </a:rPr>
                <a:t>输入关键词，对列表中的标题</a:t>
              </a:r>
              <a:r>
                <a:rPr lang="en-US" altLang="zh-CN" sz="1050" dirty="0">
                  <a:solidFill>
                    <a:schemeClr val="tx1">
                      <a:lumMod val="75000"/>
                      <a:lumOff val="25000"/>
                    </a:schemeClr>
                  </a:solidFill>
                  <a:latin typeface="黑体" panose="02010609060101010101" pitchFamily="49" charset="-122"/>
                  <a:ea typeface="黑体" panose="02010609060101010101" pitchFamily="49" charset="-122"/>
                </a:rPr>
                <a:t>/</a:t>
              </a:r>
              <a:r>
                <a:rPr lang="zh-CN" altLang="en-US" sz="1050" dirty="0">
                  <a:solidFill>
                    <a:schemeClr val="tx1">
                      <a:lumMod val="75000"/>
                      <a:lumOff val="25000"/>
                    </a:schemeClr>
                  </a:solidFill>
                  <a:latin typeface="黑体" panose="02010609060101010101" pitchFamily="49" charset="-122"/>
                  <a:ea typeface="黑体" panose="02010609060101010101" pitchFamily="49" charset="-122"/>
                </a:rPr>
                <a:t>标签进行模糊搜索，将符合条件的知识呈现在列表中。根据创建人来筛选列表中的知识。根据创建</a:t>
              </a:r>
              <a:r>
                <a:rPr lang="zh-CN" altLang="en-US" sz="1050" dirty="0" smtClean="0">
                  <a:solidFill>
                    <a:schemeClr val="tx1">
                      <a:lumMod val="75000"/>
                      <a:lumOff val="25000"/>
                    </a:schemeClr>
                  </a:solidFill>
                  <a:latin typeface="黑体" panose="02010609060101010101" pitchFamily="49" charset="-122"/>
                  <a:ea typeface="黑体" panose="02010609060101010101" pitchFamily="49" charset="-122"/>
                </a:rPr>
                <a:t>时间来</a:t>
              </a:r>
              <a:r>
                <a:rPr lang="zh-CN" altLang="en-US" sz="1050" dirty="0">
                  <a:solidFill>
                    <a:schemeClr val="tx1">
                      <a:lumMod val="75000"/>
                      <a:lumOff val="25000"/>
                    </a:schemeClr>
                  </a:solidFill>
                  <a:latin typeface="黑体" panose="02010609060101010101" pitchFamily="49" charset="-122"/>
                  <a:ea typeface="黑体" panose="02010609060101010101" pitchFamily="49" charset="-122"/>
                </a:rPr>
                <a:t>筛选列表中的知识。</a:t>
              </a:r>
            </a:p>
          </p:txBody>
        </p:sp>
      </p:grpSp>
      <p:grpSp>
        <p:nvGrpSpPr>
          <p:cNvPr id="8" name="组合 7"/>
          <p:cNvGrpSpPr/>
          <p:nvPr/>
        </p:nvGrpSpPr>
        <p:grpSpPr>
          <a:xfrm>
            <a:off x="7955734" y="4136716"/>
            <a:ext cx="2276848" cy="1318067"/>
            <a:chOff x="7955734" y="4136716"/>
            <a:chExt cx="2276848" cy="1318067"/>
          </a:xfrm>
        </p:grpSpPr>
        <p:sp>
          <p:nvSpPr>
            <p:cNvPr id="22" name="Rounded Rectangle 72"/>
            <p:cNvSpPr/>
            <p:nvPr/>
          </p:nvSpPr>
          <p:spPr>
            <a:xfrm>
              <a:off x="8281200" y="4136716"/>
              <a:ext cx="1523697" cy="414100"/>
            </a:xfrm>
            <a:prstGeom prst="roundRect">
              <a:avLst>
                <a:gd name="adj" fmla="val 2111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r>
                <a:rPr lang="zh-CN" altLang="en-US" sz="1400" dirty="0">
                  <a:solidFill>
                    <a:srgbClr val="FFFFFF"/>
                  </a:solidFill>
                  <a:latin typeface="微软雅黑" panose="020B0503020204020204" pitchFamily="34" charset="-122"/>
                  <a:ea typeface="微软雅黑" panose="020B0503020204020204" pitchFamily="34" charset="-122"/>
                </a:rPr>
                <a:t>定制列</a:t>
              </a:r>
              <a:endParaRPr lang="en-US" altLang="zh-CN" sz="1400" dirty="0">
                <a:solidFill>
                  <a:srgbClr val="FFFFFF"/>
                </a:solidFill>
                <a:latin typeface="微软雅黑" panose="020B0503020204020204" pitchFamily="34" charset="-122"/>
                <a:ea typeface="微软雅黑" panose="020B0503020204020204" pitchFamily="34" charset="-122"/>
              </a:endParaRPr>
            </a:p>
          </p:txBody>
        </p:sp>
        <p:sp>
          <p:nvSpPr>
            <p:cNvPr id="32" name="文本框 24"/>
            <p:cNvSpPr txBox="1">
              <a:spLocks noChangeArrowheads="1"/>
            </p:cNvSpPr>
            <p:nvPr/>
          </p:nvSpPr>
          <p:spPr bwMode="auto">
            <a:xfrm>
              <a:off x="7955734" y="4785176"/>
              <a:ext cx="2276848" cy="6696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30000"/>
                </a:lnSpc>
                <a:spcBef>
                  <a:spcPts val="450"/>
                </a:spcBef>
                <a:spcAft>
                  <a:spcPts val="450"/>
                </a:spcAft>
                <a:buNone/>
              </a:pPr>
              <a:r>
                <a:rPr lang="zh-CN" altLang="en-US" sz="1050" dirty="0" smtClean="0">
                  <a:solidFill>
                    <a:schemeClr val="tx1">
                      <a:lumMod val="75000"/>
                      <a:lumOff val="25000"/>
                    </a:schemeClr>
                  </a:solidFill>
                  <a:latin typeface="黑体" panose="02010609060101010101" pitchFamily="49" charset="-122"/>
                  <a:ea typeface="黑体" panose="02010609060101010101" pitchFamily="49" charset="-122"/>
                </a:rPr>
                <a:t>可</a:t>
              </a:r>
              <a:r>
                <a:rPr lang="zh-CN" altLang="en-US" sz="1050" dirty="0">
                  <a:solidFill>
                    <a:schemeClr val="tx1">
                      <a:lumMod val="75000"/>
                      <a:lumOff val="25000"/>
                    </a:schemeClr>
                  </a:solidFill>
                  <a:latin typeface="黑体" panose="02010609060101010101" pitchFamily="49" charset="-122"/>
                  <a:ea typeface="黑体" panose="02010609060101010101" pitchFamily="49" charset="-122"/>
                </a:rPr>
                <a:t>对列表中的标签、创建人、创建时间、修改人、修改时间进行配置显示，修改人与修改时间默认不展示。</a:t>
              </a:r>
            </a:p>
          </p:txBody>
        </p:sp>
      </p:grpSp>
      <p:pic>
        <p:nvPicPr>
          <p:cNvPr id="33" name="Picture 3" descr="C:\Users\Administrator\Downloads\返回 (1).png">
            <a:hlinkClick r:id="rId6" action="ppaction://hlinksldjump"/>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1306177" y="5963800"/>
            <a:ext cx="533400" cy="533400"/>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p:nvPr/>
        </p:nvGrpSpPr>
        <p:grpSpPr>
          <a:xfrm>
            <a:off x="7955734" y="1769741"/>
            <a:ext cx="2276848" cy="1569983"/>
            <a:chOff x="7955734" y="1769741"/>
            <a:chExt cx="2276848" cy="1569983"/>
          </a:xfrm>
        </p:grpSpPr>
        <p:sp>
          <p:nvSpPr>
            <p:cNvPr id="20" name="Rounded Rectangle 72"/>
            <p:cNvSpPr/>
            <p:nvPr/>
          </p:nvSpPr>
          <p:spPr>
            <a:xfrm>
              <a:off x="8281200" y="1769741"/>
              <a:ext cx="1523697" cy="414100"/>
            </a:xfrm>
            <a:prstGeom prst="roundRect">
              <a:avLst>
                <a:gd name="adj" fmla="val 2111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r>
                <a:rPr lang="zh-CN" altLang="en-US" sz="1400" dirty="0" smtClean="0">
                  <a:solidFill>
                    <a:srgbClr val="FFFFFF"/>
                  </a:solidFill>
                  <a:latin typeface="微软雅黑" panose="020B0503020204020204" pitchFamily="34" charset="-122"/>
                  <a:ea typeface="微软雅黑" panose="020B0503020204020204" pitchFamily="34" charset="-122"/>
                </a:rPr>
                <a:t>搜索模块</a:t>
              </a:r>
              <a:endParaRPr lang="en-US" altLang="zh-CN" sz="1400" dirty="0">
                <a:solidFill>
                  <a:srgbClr val="FFFFFF"/>
                </a:solidFill>
                <a:latin typeface="微软雅黑" panose="020B0503020204020204" pitchFamily="34" charset="-122"/>
                <a:ea typeface="微软雅黑" panose="020B0503020204020204" pitchFamily="34" charset="-122"/>
              </a:endParaRPr>
            </a:p>
          </p:txBody>
        </p:sp>
        <p:sp>
          <p:nvSpPr>
            <p:cNvPr id="24" name="文本框 24"/>
            <p:cNvSpPr txBox="1">
              <a:spLocks noChangeArrowheads="1"/>
            </p:cNvSpPr>
            <p:nvPr/>
          </p:nvSpPr>
          <p:spPr bwMode="auto">
            <a:xfrm>
              <a:off x="7955734" y="2430244"/>
              <a:ext cx="2276848" cy="909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30000"/>
                </a:lnSpc>
                <a:spcBef>
                  <a:spcPts val="450"/>
                </a:spcBef>
                <a:spcAft>
                  <a:spcPts val="450"/>
                </a:spcAft>
                <a:buNone/>
              </a:pPr>
              <a:r>
                <a:rPr lang="zh-CN" altLang="en-US" sz="1050" dirty="0" smtClean="0">
                  <a:solidFill>
                    <a:schemeClr val="tx1">
                      <a:lumMod val="75000"/>
                      <a:lumOff val="25000"/>
                    </a:schemeClr>
                  </a:solidFill>
                  <a:latin typeface="黑体" panose="02010609060101010101" pitchFamily="49" charset="-122"/>
                  <a:ea typeface="黑体" panose="02010609060101010101" pitchFamily="49" charset="-122"/>
                </a:rPr>
                <a:t>成功从后台读取数据，将搜索结果完美呈现在页面</a:t>
              </a:r>
              <a:r>
                <a:rPr lang="zh-CN" altLang="en-US" sz="1050" dirty="0">
                  <a:solidFill>
                    <a:schemeClr val="tx1">
                      <a:lumMod val="75000"/>
                      <a:lumOff val="25000"/>
                    </a:schemeClr>
                  </a:solidFill>
                  <a:latin typeface="黑体" panose="02010609060101010101" pitchFamily="49" charset="-122"/>
                  <a:ea typeface="黑体" panose="02010609060101010101" pitchFamily="49" charset="-122"/>
                </a:rPr>
                <a:t>中。输入</a:t>
              </a:r>
              <a:r>
                <a:rPr lang="zh-CN" altLang="en-US" sz="1050" dirty="0" smtClean="0">
                  <a:solidFill>
                    <a:schemeClr val="tx1">
                      <a:lumMod val="75000"/>
                      <a:lumOff val="25000"/>
                    </a:schemeClr>
                  </a:solidFill>
                  <a:latin typeface="黑体" panose="02010609060101010101" pitchFamily="49" charset="-122"/>
                  <a:ea typeface="黑体" panose="02010609060101010101" pitchFamily="49" charset="-122"/>
                </a:rPr>
                <a:t>内容可以进行</a:t>
              </a:r>
              <a:r>
                <a:rPr lang="zh-CN" altLang="en-US" sz="1050" dirty="0">
                  <a:solidFill>
                    <a:schemeClr val="tx1">
                      <a:lumMod val="75000"/>
                      <a:lumOff val="25000"/>
                    </a:schemeClr>
                  </a:solidFill>
                  <a:latin typeface="黑体" panose="02010609060101010101" pitchFamily="49" charset="-122"/>
                  <a:ea typeface="黑体" panose="02010609060101010101" pitchFamily="49" charset="-122"/>
                </a:rPr>
                <a:t>分词搜索，搜索目标包含标题、标签、正文、附件名。</a:t>
              </a:r>
            </a:p>
          </p:txBody>
        </p:sp>
      </p:grpSp>
    </p:spTree>
    <p:extLst>
      <p:ext uri="{BB962C8B-B14F-4D97-AF65-F5344CB8AC3E}">
        <p14:creationId xmlns:p14="http://schemas.microsoft.com/office/powerpoint/2010/main" val="3513005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p:cTn id="19" dur="500" fill="hold"/>
                                        <p:tgtEl>
                                          <p:spTgt spid="11"/>
                                        </p:tgtEl>
                                        <p:attrNameLst>
                                          <p:attrName>ppt_w</p:attrName>
                                        </p:attrNameLst>
                                      </p:cBhvr>
                                      <p:tavLst>
                                        <p:tav tm="0">
                                          <p:val>
                                            <p:fltVal val="0"/>
                                          </p:val>
                                        </p:tav>
                                        <p:tav tm="100000">
                                          <p:val>
                                            <p:strVal val="#ppt_w"/>
                                          </p:val>
                                        </p:tav>
                                      </p:tavLst>
                                    </p:anim>
                                    <p:anim calcmode="lin" valueType="num">
                                      <p:cBhvr>
                                        <p:cTn id="20" dur="500" fill="hold"/>
                                        <p:tgtEl>
                                          <p:spTgt spid="11"/>
                                        </p:tgtEl>
                                        <p:attrNameLst>
                                          <p:attrName>ppt_h</p:attrName>
                                        </p:attrNameLst>
                                      </p:cBhvr>
                                      <p:tavLst>
                                        <p:tav tm="0">
                                          <p:val>
                                            <p:fltVal val="0"/>
                                          </p:val>
                                        </p:tav>
                                        <p:tav tm="100000">
                                          <p:val>
                                            <p:strVal val="#ppt_h"/>
                                          </p:val>
                                        </p:tav>
                                      </p:tavLst>
                                    </p:anim>
                                    <p:animEffect transition="in" filter="fade">
                                      <p:cBhvr>
                                        <p:cTn id="21" dur="500"/>
                                        <p:tgtEl>
                                          <p:spTgt spid="11"/>
                                        </p:tgtEl>
                                      </p:cBhvr>
                                    </p:animEffect>
                                  </p:childTnLst>
                                </p:cTn>
                              </p:par>
                            </p:childTnLst>
                          </p:cTn>
                        </p:par>
                        <p:par>
                          <p:cTn id="22" fill="hold">
                            <p:stCondLst>
                              <p:cond delay="2000"/>
                            </p:stCondLst>
                            <p:childTnLst>
                              <p:par>
                                <p:cTn id="23" presetID="47" presetClass="entr" presetSubtype="0" fill="hold"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anim calcmode="lin" valueType="num">
                                      <p:cBhvr>
                                        <p:cTn id="26" dur="500" fill="hold"/>
                                        <p:tgtEl>
                                          <p:spTgt spid="4"/>
                                        </p:tgtEl>
                                        <p:attrNameLst>
                                          <p:attrName>ppt_x</p:attrName>
                                        </p:attrNameLst>
                                      </p:cBhvr>
                                      <p:tavLst>
                                        <p:tav tm="0">
                                          <p:val>
                                            <p:strVal val="#ppt_x"/>
                                          </p:val>
                                        </p:tav>
                                        <p:tav tm="100000">
                                          <p:val>
                                            <p:strVal val="#ppt_x"/>
                                          </p:val>
                                        </p:tav>
                                      </p:tavLst>
                                    </p:anim>
                                    <p:anim calcmode="lin" valueType="num">
                                      <p:cBhvr>
                                        <p:cTn id="27" dur="500" fill="hold"/>
                                        <p:tgtEl>
                                          <p:spTgt spid="4"/>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47"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anim calcmode="lin" valueType="num">
                                      <p:cBhvr>
                                        <p:cTn id="32" dur="500" fill="hold"/>
                                        <p:tgtEl>
                                          <p:spTgt spid="5"/>
                                        </p:tgtEl>
                                        <p:attrNameLst>
                                          <p:attrName>ppt_x</p:attrName>
                                        </p:attrNameLst>
                                      </p:cBhvr>
                                      <p:tavLst>
                                        <p:tav tm="0">
                                          <p:val>
                                            <p:strVal val="#ppt_x"/>
                                          </p:val>
                                        </p:tav>
                                        <p:tav tm="100000">
                                          <p:val>
                                            <p:strVal val="#ppt_x"/>
                                          </p:val>
                                        </p:tav>
                                      </p:tavLst>
                                    </p:anim>
                                    <p:anim calcmode="lin" valueType="num">
                                      <p:cBhvr>
                                        <p:cTn id="33" dur="500" fill="hold"/>
                                        <p:tgtEl>
                                          <p:spTgt spid="5"/>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47"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anim calcmode="lin" valueType="num">
                                      <p:cBhvr>
                                        <p:cTn id="38" dur="500" fill="hold"/>
                                        <p:tgtEl>
                                          <p:spTgt spid="9"/>
                                        </p:tgtEl>
                                        <p:attrNameLst>
                                          <p:attrName>ppt_x</p:attrName>
                                        </p:attrNameLst>
                                      </p:cBhvr>
                                      <p:tavLst>
                                        <p:tav tm="0">
                                          <p:val>
                                            <p:strVal val="#ppt_x"/>
                                          </p:val>
                                        </p:tav>
                                        <p:tav tm="100000">
                                          <p:val>
                                            <p:strVal val="#ppt_x"/>
                                          </p:val>
                                        </p:tav>
                                      </p:tavLst>
                                    </p:anim>
                                    <p:anim calcmode="lin" valueType="num">
                                      <p:cBhvr>
                                        <p:cTn id="39" dur="500" fill="hold"/>
                                        <p:tgtEl>
                                          <p:spTgt spid="9"/>
                                        </p:tgtEl>
                                        <p:attrNameLst>
                                          <p:attrName>ppt_y</p:attrName>
                                        </p:attrNameLst>
                                      </p:cBhvr>
                                      <p:tavLst>
                                        <p:tav tm="0">
                                          <p:val>
                                            <p:strVal val="#ppt_y-.1"/>
                                          </p:val>
                                        </p:tav>
                                        <p:tav tm="100000">
                                          <p:val>
                                            <p:strVal val="#ppt_y"/>
                                          </p:val>
                                        </p:tav>
                                      </p:tavLst>
                                    </p:anim>
                                  </p:childTnLst>
                                </p:cTn>
                              </p:par>
                            </p:childTnLst>
                          </p:cTn>
                        </p:par>
                        <p:par>
                          <p:cTn id="40" fill="hold">
                            <p:stCondLst>
                              <p:cond delay="3500"/>
                            </p:stCondLst>
                            <p:childTnLst>
                              <p:par>
                                <p:cTn id="41" presetID="47" presetClass="entr" presetSubtype="0" fill="hold"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anim calcmode="lin" valueType="num">
                                      <p:cBhvr>
                                        <p:cTn id="44" dur="500" fill="hold"/>
                                        <p:tgtEl>
                                          <p:spTgt spid="8"/>
                                        </p:tgtEl>
                                        <p:attrNameLst>
                                          <p:attrName>ppt_x</p:attrName>
                                        </p:attrNameLst>
                                      </p:cBhvr>
                                      <p:tavLst>
                                        <p:tav tm="0">
                                          <p:val>
                                            <p:strVal val="#ppt_x"/>
                                          </p:val>
                                        </p:tav>
                                        <p:tav tm="100000">
                                          <p:val>
                                            <p:strVal val="#ppt_x"/>
                                          </p:val>
                                        </p:tav>
                                      </p:tavLst>
                                    </p:anim>
                                    <p:anim calcmode="lin" valueType="num">
                                      <p:cBhvr>
                                        <p:cTn id="45"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492374" y="397774"/>
            <a:ext cx="5661025" cy="688076"/>
          </a:xfrm>
        </p:spPr>
        <p:txBody>
          <a:bodyPr/>
          <a:lstStyle/>
          <a:p>
            <a:r>
              <a:rPr lang="zh-CN" altLang="en-US" sz="2800" dirty="0"/>
              <a:t>学习成果</a:t>
            </a:r>
          </a:p>
        </p:txBody>
      </p:sp>
      <p:grpSp>
        <p:nvGrpSpPr>
          <p:cNvPr id="2" name="组合 1"/>
          <p:cNvGrpSpPr/>
          <p:nvPr/>
        </p:nvGrpSpPr>
        <p:grpSpPr>
          <a:xfrm>
            <a:off x="1782707" y="411046"/>
            <a:ext cx="697627" cy="646331"/>
            <a:chOff x="1545419" y="1696921"/>
            <a:chExt cx="697627" cy="646331"/>
          </a:xfrm>
        </p:grpSpPr>
        <p:sp>
          <p:nvSpPr>
            <p:cNvPr id="6" name="椭圆 5"/>
            <p:cNvSpPr/>
            <p:nvPr/>
          </p:nvSpPr>
          <p:spPr>
            <a:xfrm>
              <a:off x="1633304" y="1752663"/>
              <a:ext cx="528034" cy="528034"/>
            </a:xfrm>
            <a:prstGeom prst="ellipse">
              <a:avLst/>
            </a:prstGeom>
            <a:solidFill>
              <a:srgbClr val="48A7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lang="zh-CN" altLang="en-US" sz="2000" dirty="0">
                <a:solidFill>
                  <a:prstClr val="white"/>
                </a:solidFill>
              </a:endParaRPr>
            </a:p>
          </p:txBody>
        </p:sp>
        <p:sp>
          <p:nvSpPr>
            <p:cNvPr id="7" name="文本框 20"/>
            <p:cNvSpPr txBox="1"/>
            <p:nvPr/>
          </p:nvSpPr>
          <p:spPr>
            <a:xfrm>
              <a:off x="1545419" y="1696921"/>
              <a:ext cx="697627" cy="646331"/>
            </a:xfrm>
            <a:prstGeom prst="rect">
              <a:avLst/>
            </a:prstGeom>
            <a:noFill/>
          </p:spPr>
          <p:txBody>
            <a:bodyPr wrap="none" rtlCol="0">
              <a:spAutoFit/>
            </a:bodyPr>
            <a:lstStyle/>
            <a:p>
              <a:r>
                <a:rPr lang="en-US" altLang="zh-CN" sz="3600" dirty="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t>03</a:t>
              </a:r>
              <a:endParaRPr lang="zh-CN" altLang="en-US" sz="3600" dirty="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pic>
        <p:nvPicPr>
          <p:cNvPr id="8" name="图片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15733" y="1841906"/>
            <a:ext cx="2906505" cy="1938276"/>
          </a:xfrm>
          <a:prstGeom prst="rect">
            <a:avLst/>
          </a:prstGeom>
        </p:spPr>
      </p:pic>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5734" y="3844579"/>
            <a:ext cx="2905366" cy="1951027"/>
          </a:xfrm>
          <a:prstGeom prst="rect">
            <a:avLst/>
          </a:prstGeom>
        </p:spPr>
      </p:pic>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18047" y="1841906"/>
            <a:ext cx="2906505" cy="1938276"/>
          </a:xfrm>
          <a:prstGeom prst="rect">
            <a:avLst/>
          </a:prstGeom>
        </p:spPr>
      </p:pic>
      <p:pic>
        <p:nvPicPr>
          <p:cNvPr id="11" name="图片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18048" y="3844579"/>
            <a:ext cx="2906504" cy="1951027"/>
          </a:xfrm>
          <a:prstGeom prst="rect">
            <a:avLst/>
          </a:prstGeom>
        </p:spPr>
      </p:pic>
      <p:pic>
        <p:nvPicPr>
          <p:cNvPr id="20" name="Picture 3" descr="C:\Users\Administrator\Downloads\返回 (1).png">
            <a:hlinkClick r:id="rId6" action="ppaction://hlinksldjump"/>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1306177" y="5963800"/>
            <a:ext cx="533400" cy="533400"/>
          </a:xfrm>
          <a:prstGeom prst="rect">
            <a:avLst/>
          </a:prstGeom>
          <a:noFill/>
          <a:extLst>
            <a:ext uri="{909E8E84-426E-40DD-AFC4-6F175D3DCCD1}">
              <a14:hiddenFill xmlns:a14="http://schemas.microsoft.com/office/drawing/2010/main">
                <a:solidFill>
                  <a:srgbClr val="FFFFFF"/>
                </a:solidFill>
              </a14:hiddenFill>
            </a:ext>
          </a:extLst>
        </p:spPr>
      </p:pic>
      <p:sp>
        <p:nvSpPr>
          <p:cNvPr id="21" name="矩形 20"/>
          <p:cNvSpPr/>
          <p:nvPr/>
        </p:nvSpPr>
        <p:spPr>
          <a:xfrm>
            <a:off x="4361957" y="1845428"/>
            <a:ext cx="3286618" cy="3950178"/>
          </a:xfrm>
          <a:prstGeom prst="rect">
            <a:avLst/>
          </a:prstGeom>
          <a:solidFill>
            <a:schemeClr val="accent1">
              <a:alpha val="70000"/>
            </a:schemeClr>
          </a:solidFill>
          <a:ln>
            <a:noFill/>
          </a:ln>
        </p:spPr>
        <p:txBody>
          <a:bodyPr vert="horz" wrap="square" lIns="68576" tIns="34288" rIns="68576" bIns="34288" numCol="1" anchor="ctr" anchorCtr="0" compatLnSpc="1"/>
          <a:lstStyle/>
          <a:p>
            <a:pPr algn="ctr"/>
            <a:endParaRPr lang="zh-CN" altLang="en-US" sz="750">
              <a:solidFill>
                <a:schemeClr val="bg1"/>
              </a:solidFill>
            </a:endParaRPr>
          </a:p>
        </p:txBody>
      </p:sp>
      <p:sp>
        <p:nvSpPr>
          <p:cNvPr id="22" name="Rectangle 20"/>
          <p:cNvSpPr>
            <a:spLocks noChangeArrowheads="1"/>
          </p:cNvSpPr>
          <p:nvPr/>
        </p:nvSpPr>
        <p:spPr bwMode="auto">
          <a:xfrm>
            <a:off x="4387196" y="2228793"/>
            <a:ext cx="311440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lvl="0">
              <a:lnSpc>
                <a:spcPct val="120000"/>
              </a:lnSpc>
            </a:pPr>
            <a:r>
              <a:rPr lang="zh-CN" altLang="en-US" sz="1200" b="1" dirty="0" smtClean="0">
                <a:solidFill>
                  <a:srgbClr val="FFFFFF"/>
                </a:solidFill>
              </a:rPr>
              <a:t>深入</a:t>
            </a:r>
            <a:r>
              <a:rPr lang="zh-CN" altLang="en-US" sz="1200" b="1" dirty="0">
                <a:solidFill>
                  <a:srgbClr val="FFFFFF"/>
                </a:solidFill>
              </a:rPr>
              <a:t>理解</a:t>
            </a:r>
            <a:r>
              <a:rPr lang="en-US" altLang="zh-CN" sz="1200" b="1" dirty="0" smtClean="0">
                <a:solidFill>
                  <a:srgbClr val="FFFFFF"/>
                </a:solidFill>
              </a:rPr>
              <a:t>React</a:t>
            </a:r>
            <a:endParaRPr lang="zh-CN" altLang="en-US" sz="900" b="1" dirty="0" smtClean="0">
              <a:solidFill>
                <a:schemeClr val="bg1"/>
              </a:solidFill>
              <a:sym typeface="+mn-ea"/>
            </a:endParaRPr>
          </a:p>
          <a:p>
            <a:pPr lvl="0">
              <a:lnSpc>
                <a:spcPct val="120000"/>
              </a:lnSpc>
            </a:pPr>
            <a:r>
              <a:rPr lang="zh-CN" altLang="en-US" sz="900" dirty="0">
                <a:solidFill>
                  <a:srgbClr val="FFFFFF"/>
                </a:solidFill>
              </a:rPr>
              <a:t>通过项目实战加深了对</a:t>
            </a:r>
            <a:r>
              <a:rPr lang="en-US" altLang="zh-CN" sz="900" dirty="0">
                <a:solidFill>
                  <a:srgbClr val="FFFFFF"/>
                </a:solidFill>
              </a:rPr>
              <a:t>react</a:t>
            </a:r>
            <a:r>
              <a:rPr lang="zh-CN" altLang="en-US" sz="900" dirty="0">
                <a:solidFill>
                  <a:srgbClr val="FFFFFF"/>
                </a:solidFill>
              </a:rPr>
              <a:t>的理解。比如之前没用到过的</a:t>
            </a:r>
            <a:r>
              <a:rPr lang="en-US" altLang="zh-CN" sz="900" dirty="0" err="1">
                <a:solidFill>
                  <a:srgbClr val="FFFFFF"/>
                </a:solidFill>
              </a:rPr>
              <a:t>dangerouslySetInnerHTML</a:t>
            </a:r>
            <a:r>
              <a:rPr lang="zh-CN" altLang="en-US" sz="900" dirty="0">
                <a:solidFill>
                  <a:srgbClr val="FFFFFF"/>
                </a:solidFill>
              </a:rPr>
              <a:t>、</a:t>
            </a:r>
            <a:r>
              <a:rPr lang="en-US" altLang="zh-CN" sz="900" dirty="0">
                <a:solidFill>
                  <a:srgbClr val="FFFFFF"/>
                </a:solidFill>
              </a:rPr>
              <a:t>react</a:t>
            </a:r>
            <a:r>
              <a:rPr lang="zh-CN" altLang="en-US" sz="900" dirty="0">
                <a:solidFill>
                  <a:srgbClr val="FFFFFF"/>
                </a:solidFill>
              </a:rPr>
              <a:t>与</a:t>
            </a:r>
            <a:r>
              <a:rPr lang="en-US" altLang="zh-CN" sz="900" dirty="0" err="1">
                <a:solidFill>
                  <a:srgbClr val="FFFFFF"/>
                </a:solidFill>
              </a:rPr>
              <a:t>antd</a:t>
            </a:r>
            <a:r>
              <a:rPr lang="zh-CN" altLang="en-US" sz="900" dirty="0">
                <a:solidFill>
                  <a:srgbClr val="FFFFFF"/>
                </a:solidFill>
              </a:rPr>
              <a:t>的结合使用等。</a:t>
            </a:r>
          </a:p>
        </p:txBody>
      </p:sp>
      <p:sp>
        <p:nvSpPr>
          <p:cNvPr id="23" name="Rectangle 21"/>
          <p:cNvSpPr>
            <a:spLocks noChangeArrowheads="1"/>
          </p:cNvSpPr>
          <p:nvPr/>
        </p:nvSpPr>
        <p:spPr bwMode="auto">
          <a:xfrm>
            <a:off x="4387196" y="3446040"/>
            <a:ext cx="3114409" cy="705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zh-CN" altLang="en-US" sz="1200" b="1" dirty="0">
                <a:solidFill>
                  <a:schemeClr val="bg1"/>
                </a:solidFill>
              </a:rPr>
              <a:t>学习</a:t>
            </a:r>
            <a:r>
              <a:rPr lang="en-US" altLang="zh-CN" sz="1200" b="1" dirty="0" err="1">
                <a:solidFill>
                  <a:schemeClr val="bg1"/>
                </a:solidFill>
              </a:rPr>
              <a:t>MobX</a:t>
            </a:r>
            <a:endParaRPr lang="en-US" altLang="zh-CN" sz="1200" b="1" dirty="0">
              <a:solidFill>
                <a:schemeClr val="bg1"/>
              </a:solidFill>
            </a:endParaRPr>
          </a:p>
          <a:p>
            <a:pPr>
              <a:lnSpc>
                <a:spcPct val="120000"/>
              </a:lnSpc>
              <a:buFont typeface="Arial" panose="020B0604020202020204" pitchFamily="34" charset="0"/>
              <a:buNone/>
            </a:pPr>
            <a:r>
              <a:rPr lang="en-US" altLang="zh-CN" sz="900" dirty="0" err="1">
                <a:solidFill>
                  <a:schemeClr val="bg1"/>
                </a:solidFill>
              </a:rPr>
              <a:t>MobX</a:t>
            </a:r>
            <a:r>
              <a:rPr lang="en-US" altLang="zh-CN" sz="900" dirty="0">
                <a:solidFill>
                  <a:schemeClr val="bg1"/>
                </a:solidFill>
              </a:rPr>
              <a:t> </a:t>
            </a:r>
            <a:r>
              <a:rPr lang="zh-CN" altLang="en-US" sz="900" dirty="0">
                <a:solidFill>
                  <a:schemeClr val="bg1"/>
                </a:solidFill>
              </a:rPr>
              <a:t>是一个通过对开发者透明的函数响应式编程方式，让状态管理（</a:t>
            </a:r>
            <a:r>
              <a:rPr lang="en-US" altLang="zh-CN" sz="900" dirty="0">
                <a:solidFill>
                  <a:schemeClr val="bg1"/>
                </a:solidFill>
              </a:rPr>
              <a:t>state management</a:t>
            </a:r>
            <a:r>
              <a:rPr lang="zh-CN" altLang="en-US" sz="900" dirty="0">
                <a:solidFill>
                  <a:schemeClr val="bg1"/>
                </a:solidFill>
              </a:rPr>
              <a:t>）变得简单、具有高扩展性的库，并且这个库经过了严格的测试。</a:t>
            </a:r>
            <a:endParaRPr lang="en-US" altLang="zh-CN" sz="900" dirty="0">
              <a:solidFill>
                <a:schemeClr val="bg1"/>
              </a:solidFill>
            </a:endParaRPr>
          </a:p>
        </p:txBody>
      </p:sp>
      <p:sp>
        <p:nvSpPr>
          <p:cNvPr id="24" name="Rectangle 22"/>
          <p:cNvSpPr>
            <a:spLocks noChangeArrowheads="1"/>
          </p:cNvSpPr>
          <p:nvPr/>
        </p:nvSpPr>
        <p:spPr bwMode="auto">
          <a:xfrm>
            <a:off x="4387196" y="4767110"/>
            <a:ext cx="3114409" cy="539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lvl="0">
              <a:lnSpc>
                <a:spcPct val="120000"/>
              </a:lnSpc>
            </a:pPr>
            <a:r>
              <a:rPr lang="en-US" altLang="zh-CN" sz="1200" b="1" dirty="0">
                <a:solidFill>
                  <a:srgbClr val="FFFFFF"/>
                </a:solidFill>
              </a:rPr>
              <a:t>Ant Design</a:t>
            </a:r>
            <a:r>
              <a:rPr lang="zh-CN" altLang="en-US" sz="1200" b="1" dirty="0">
                <a:solidFill>
                  <a:srgbClr val="FFFFFF"/>
                </a:solidFill>
              </a:rPr>
              <a:t>的加深学习</a:t>
            </a:r>
          </a:p>
          <a:p>
            <a:pPr lvl="0">
              <a:lnSpc>
                <a:spcPct val="120000"/>
              </a:lnSpc>
            </a:pPr>
            <a:r>
              <a:rPr lang="zh-CN" altLang="en-US" sz="900" dirty="0">
                <a:solidFill>
                  <a:srgbClr val="FFFFFF"/>
                </a:solidFill>
              </a:rPr>
              <a:t>更加熟练地阅读</a:t>
            </a:r>
            <a:r>
              <a:rPr lang="en-US" altLang="zh-CN" sz="900" dirty="0">
                <a:solidFill>
                  <a:srgbClr val="FFFFFF"/>
                </a:solidFill>
              </a:rPr>
              <a:t>API</a:t>
            </a:r>
            <a:r>
              <a:rPr lang="zh-CN" altLang="en-US" sz="900" dirty="0">
                <a:solidFill>
                  <a:srgbClr val="FFFFFF"/>
                </a:solidFill>
              </a:rPr>
              <a:t>文档，掌握了</a:t>
            </a:r>
            <a:r>
              <a:rPr lang="en-US" altLang="zh-CN" sz="900" dirty="0" err="1">
                <a:solidFill>
                  <a:srgbClr val="FFFFFF"/>
                </a:solidFill>
              </a:rPr>
              <a:t>antd</a:t>
            </a:r>
            <a:r>
              <a:rPr lang="zh-CN" altLang="en-US" sz="900" dirty="0">
                <a:solidFill>
                  <a:srgbClr val="FFFFFF"/>
                </a:solidFill>
              </a:rPr>
              <a:t>一些组件的常用属性。</a:t>
            </a:r>
            <a:endParaRPr lang="en-US" altLang="zh-CN" sz="900" dirty="0">
              <a:solidFill>
                <a:srgbClr val="FFFFFF"/>
              </a:solidFill>
            </a:endParaRPr>
          </a:p>
          <a:p>
            <a:pPr lvl="0">
              <a:lnSpc>
                <a:spcPct val="120000"/>
              </a:lnSpc>
            </a:pPr>
            <a:r>
              <a:rPr lang="zh-CN" altLang="en-US" sz="900" dirty="0">
                <a:solidFill>
                  <a:srgbClr val="FFFFFF"/>
                </a:solidFill>
              </a:rPr>
              <a:t>如：</a:t>
            </a:r>
            <a:r>
              <a:rPr lang="en-US" altLang="zh-CN" sz="900" dirty="0">
                <a:solidFill>
                  <a:srgbClr val="FFFFFF"/>
                </a:solidFill>
              </a:rPr>
              <a:t>pagination</a:t>
            </a:r>
            <a:r>
              <a:rPr lang="zh-CN" altLang="en-US" sz="900" dirty="0">
                <a:solidFill>
                  <a:srgbClr val="FFFFFF"/>
                </a:solidFill>
              </a:rPr>
              <a:t>、</a:t>
            </a:r>
            <a:r>
              <a:rPr lang="en-US" altLang="zh-CN" sz="900" dirty="0">
                <a:solidFill>
                  <a:srgbClr val="FFFFFF"/>
                </a:solidFill>
              </a:rPr>
              <a:t>column</a:t>
            </a:r>
            <a:r>
              <a:rPr lang="zh-CN" altLang="en-US" sz="900" dirty="0">
                <a:solidFill>
                  <a:srgbClr val="FFFFFF"/>
                </a:solidFill>
              </a:rPr>
              <a:t>、</a:t>
            </a:r>
            <a:r>
              <a:rPr lang="en-US" altLang="zh-CN" sz="900" dirty="0" err="1">
                <a:solidFill>
                  <a:srgbClr val="FFFFFF"/>
                </a:solidFill>
              </a:rPr>
              <a:t>dataSource</a:t>
            </a:r>
            <a:r>
              <a:rPr lang="zh-CN" altLang="en-US" sz="900" dirty="0">
                <a:solidFill>
                  <a:srgbClr val="FFFFFF"/>
                </a:solidFill>
              </a:rPr>
              <a:t>等。</a:t>
            </a:r>
            <a:endParaRPr lang="en-US" altLang="zh-CN" sz="900" dirty="0">
              <a:solidFill>
                <a:srgbClr val="FFFFFF"/>
              </a:solidFill>
            </a:endParaRPr>
          </a:p>
        </p:txBody>
      </p:sp>
      <p:sp>
        <p:nvSpPr>
          <p:cNvPr id="25" name="Line 26"/>
          <p:cNvSpPr>
            <a:spLocks noChangeShapeType="1"/>
          </p:cNvSpPr>
          <p:nvPr/>
        </p:nvSpPr>
        <p:spPr bwMode="auto">
          <a:xfrm flipV="1">
            <a:off x="4387196" y="3166486"/>
            <a:ext cx="3114235" cy="8818"/>
          </a:xfrm>
          <a:prstGeom prst="line">
            <a:avLst/>
          </a:prstGeom>
          <a:noFill/>
          <a:ln w="12700"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68576" tIns="34288" rIns="68576" bIns="34288" numCol="1" anchor="t" anchorCtr="0" compatLnSpc="1"/>
          <a:lstStyle/>
          <a:p>
            <a:endParaRPr lang="zh-CN" altLang="en-US" sz="1280"/>
          </a:p>
        </p:txBody>
      </p:sp>
      <p:sp>
        <p:nvSpPr>
          <p:cNvPr id="26" name="Line 27"/>
          <p:cNvSpPr>
            <a:spLocks noChangeShapeType="1"/>
          </p:cNvSpPr>
          <p:nvPr/>
        </p:nvSpPr>
        <p:spPr bwMode="auto">
          <a:xfrm>
            <a:off x="4387673" y="4473270"/>
            <a:ext cx="3112793" cy="629"/>
          </a:xfrm>
          <a:prstGeom prst="line">
            <a:avLst/>
          </a:prstGeom>
          <a:noFill/>
          <a:ln w="12700"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68576" tIns="34288" rIns="68576" bIns="34288" numCol="1" anchor="t" anchorCtr="0" compatLnSpc="1"/>
          <a:lstStyle/>
          <a:p>
            <a:endParaRPr lang="zh-CN" altLang="en-US" sz="1280"/>
          </a:p>
        </p:txBody>
      </p:sp>
    </p:spTree>
    <p:extLst>
      <p:ext uri="{BB962C8B-B14F-4D97-AF65-F5344CB8AC3E}">
        <p14:creationId xmlns:p14="http://schemas.microsoft.com/office/powerpoint/2010/main" val="1544487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grpId="2"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amond(in)">
                                      <p:cBhvr>
                                        <p:cTn id="7" dur="1000"/>
                                        <p:tgtEl>
                                          <p:spTgt spid="21"/>
                                        </p:tgtEl>
                                      </p:cBhvr>
                                    </p:animEffect>
                                  </p:childTnLst>
                                </p:cTn>
                              </p:par>
                            </p:childTnLst>
                          </p:cTn>
                        </p:par>
                        <p:par>
                          <p:cTn id="8" fill="hold">
                            <p:stCondLst>
                              <p:cond delay="1000"/>
                            </p:stCondLst>
                            <p:childTnLst>
                              <p:par>
                                <p:cTn id="9" presetID="2" presetClass="entr" presetSubtype="2"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000" fill="hold"/>
                                        <p:tgtEl>
                                          <p:spTgt spid="22"/>
                                        </p:tgtEl>
                                        <p:attrNameLst>
                                          <p:attrName>ppt_x</p:attrName>
                                        </p:attrNameLst>
                                      </p:cBhvr>
                                      <p:tavLst>
                                        <p:tav tm="0">
                                          <p:val>
                                            <p:strVal val="1+#ppt_w/2"/>
                                          </p:val>
                                        </p:tav>
                                        <p:tav tm="100000">
                                          <p:val>
                                            <p:strVal val="#ppt_x"/>
                                          </p:val>
                                        </p:tav>
                                      </p:tavLst>
                                    </p:anim>
                                    <p:anim calcmode="lin" valueType="num">
                                      <p:cBhvr additive="base">
                                        <p:cTn id="12" dur="1000" fill="hold"/>
                                        <p:tgtEl>
                                          <p:spTgt spid="22"/>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2" presetClass="entr" presetSubtype="8" fill="hold" nodeType="after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wipe(left)">
                                      <p:cBhvr>
                                        <p:cTn id="16" dur="1000"/>
                                        <p:tgtEl>
                                          <p:spTgt spid="25"/>
                                        </p:tgtEl>
                                      </p:cBhvr>
                                    </p:animEffect>
                                  </p:childTnLst>
                                </p:cTn>
                              </p:par>
                            </p:childTnLst>
                          </p:cTn>
                        </p:par>
                        <p:par>
                          <p:cTn id="17" fill="hold">
                            <p:stCondLst>
                              <p:cond delay="3000"/>
                            </p:stCondLst>
                            <p:childTnLst>
                              <p:par>
                                <p:cTn id="18" presetID="2" presetClass="entr" presetSubtype="2"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1000" fill="hold"/>
                                        <p:tgtEl>
                                          <p:spTgt spid="23"/>
                                        </p:tgtEl>
                                        <p:attrNameLst>
                                          <p:attrName>ppt_x</p:attrName>
                                        </p:attrNameLst>
                                      </p:cBhvr>
                                      <p:tavLst>
                                        <p:tav tm="0">
                                          <p:val>
                                            <p:strVal val="1+#ppt_w/2"/>
                                          </p:val>
                                        </p:tav>
                                        <p:tav tm="100000">
                                          <p:val>
                                            <p:strVal val="#ppt_x"/>
                                          </p:val>
                                        </p:tav>
                                      </p:tavLst>
                                    </p:anim>
                                    <p:anim calcmode="lin" valueType="num">
                                      <p:cBhvr additive="base">
                                        <p:cTn id="21" dur="1000" fill="hold"/>
                                        <p:tgtEl>
                                          <p:spTgt spid="23"/>
                                        </p:tgtEl>
                                        <p:attrNameLst>
                                          <p:attrName>ppt_y</p:attrName>
                                        </p:attrNameLst>
                                      </p:cBhvr>
                                      <p:tavLst>
                                        <p:tav tm="0">
                                          <p:val>
                                            <p:strVal val="#ppt_y"/>
                                          </p:val>
                                        </p:tav>
                                        <p:tav tm="100000">
                                          <p:val>
                                            <p:strVal val="#ppt_y"/>
                                          </p:val>
                                        </p:tav>
                                      </p:tavLst>
                                    </p:anim>
                                  </p:childTnLst>
                                </p:cTn>
                              </p:par>
                            </p:childTnLst>
                          </p:cTn>
                        </p:par>
                        <p:par>
                          <p:cTn id="22" fill="hold">
                            <p:stCondLst>
                              <p:cond delay="4000"/>
                            </p:stCondLst>
                            <p:childTnLst>
                              <p:par>
                                <p:cTn id="23" presetID="22" presetClass="entr" presetSubtype="8" fill="hold" nodeType="after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wipe(left)">
                                      <p:cBhvr>
                                        <p:cTn id="25" dur="1000"/>
                                        <p:tgtEl>
                                          <p:spTgt spid="26"/>
                                        </p:tgtEl>
                                      </p:cBhvr>
                                    </p:animEffect>
                                  </p:childTnLst>
                                </p:cTn>
                              </p:par>
                            </p:childTnLst>
                          </p:cTn>
                        </p:par>
                        <p:par>
                          <p:cTn id="26" fill="hold">
                            <p:stCondLst>
                              <p:cond delay="5000"/>
                            </p:stCondLst>
                            <p:childTnLst>
                              <p:par>
                                <p:cTn id="27" presetID="2" presetClass="entr" presetSubtype="2" fill="hold" grpId="0" nodeType="after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1000" fill="hold"/>
                                        <p:tgtEl>
                                          <p:spTgt spid="24"/>
                                        </p:tgtEl>
                                        <p:attrNameLst>
                                          <p:attrName>ppt_x</p:attrName>
                                        </p:attrNameLst>
                                      </p:cBhvr>
                                      <p:tavLst>
                                        <p:tav tm="0">
                                          <p:val>
                                            <p:strVal val="1+#ppt_w/2"/>
                                          </p:val>
                                        </p:tav>
                                        <p:tav tm="100000">
                                          <p:val>
                                            <p:strVal val="#ppt_x"/>
                                          </p:val>
                                        </p:tav>
                                      </p:tavLst>
                                    </p:anim>
                                    <p:anim calcmode="lin" valueType="num">
                                      <p:cBhvr additive="base">
                                        <p:cTn id="30"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21" grpId="2" bldLvl="0" animBg="1"/>
      <p:bldP spid="22" grpId="0"/>
      <p:bldP spid="23" grpId="0"/>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2"/>
          <p:cNvSpPr>
            <a:spLocks noGrp="1"/>
          </p:cNvSpPr>
          <p:nvPr>
            <p:ph type="title"/>
          </p:nvPr>
        </p:nvSpPr>
        <p:spPr>
          <a:xfrm>
            <a:off x="2492374" y="397774"/>
            <a:ext cx="5661025" cy="688076"/>
          </a:xfrm>
        </p:spPr>
        <p:txBody>
          <a:bodyPr/>
          <a:lstStyle/>
          <a:p>
            <a:r>
              <a:rPr lang="zh-CN" altLang="en-US" sz="2800" dirty="0" smtClean="0"/>
              <a:t>问题与建议</a:t>
            </a:r>
            <a:endParaRPr lang="zh-CN" altLang="en-US" sz="2800" dirty="0"/>
          </a:p>
        </p:txBody>
      </p:sp>
      <p:grpSp>
        <p:nvGrpSpPr>
          <p:cNvPr id="3" name="组合 2"/>
          <p:cNvGrpSpPr/>
          <p:nvPr/>
        </p:nvGrpSpPr>
        <p:grpSpPr>
          <a:xfrm>
            <a:off x="1782707" y="411046"/>
            <a:ext cx="697627" cy="646331"/>
            <a:chOff x="1545419" y="1696921"/>
            <a:chExt cx="697627" cy="646331"/>
          </a:xfrm>
        </p:grpSpPr>
        <p:sp>
          <p:nvSpPr>
            <p:cNvPr id="4" name="椭圆 3"/>
            <p:cNvSpPr/>
            <p:nvPr/>
          </p:nvSpPr>
          <p:spPr>
            <a:xfrm>
              <a:off x="1633304" y="1752663"/>
              <a:ext cx="528034" cy="528034"/>
            </a:xfrm>
            <a:prstGeom prst="ellipse">
              <a:avLst/>
            </a:prstGeom>
            <a:solidFill>
              <a:srgbClr val="48A7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lang="zh-CN" altLang="en-US" sz="2000" dirty="0">
                <a:solidFill>
                  <a:prstClr val="white"/>
                </a:solidFill>
              </a:endParaRPr>
            </a:p>
          </p:txBody>
        </p:sp>
        <p:sp>
          <p:nvSpPr>
            <p:cNvPr id="5" name="文本框 20"/>
            <p:cNvSpPr txBox="1"/>
            <p:nvPr/>
          </p:nvSpPr>
          <p:spPr>
            <a:xfrm>
              <a:off x="1545419" y="1696921"/>
              <a:ext cx="697627" cy="646331"/>
            </a:xfrm>
            <a:prstGeom prst="rect">
              <a:avLst/>
            </a:prstGeom>
            <a:noFill/>
          </p:spPr>
          <p:txBody>
            <a:bodyPr wrap="none" rtlCol="0">
              <a:spAutoFit/>
            </a:bodyPr>
            <a:lstStyle/>
            <a:p>
              <a:r>
                <a:rPr lang="en-US" altLang="zh-CN" sz="3600" dirty="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t>04</a:t>
              </a:r>
              <a:endParaRPr lang="zh-CN" altLang="en-US" sz="3600" dirty="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pic>
        <p:nvPicPr>
          <p:cNvPr id="4099" name="Picture 3" descr="C:\Users\Administrator\Downloads\返回 (1).png">
            <a:hlinkClick r:id="rId2" action="ppaction://hlinksldjump"/>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306177" y="5963800"/>
            <a:ext cx="533400" cy="533400"/>
          </a:xfrm>
          <a:prstGeom prst="rect">
            <a:avLst/>
          </a:prstGeom>
          <a:noFill/>
          <a:extLst>
            <a:ext uri="{909E8E84-426E-40DD-AFC4-6F175D3DCCD1}">
              <a14:hiddenFill xmlns:a14="http://schemas.microsoft.com/office/drawing/2010/main">
                <a:solidFill>
                  <a:srgbClr val="FFFFFF"/>
                </a:solidFill>
              </a14:hiddenFill>
            </a:ext>
          </a:extLst>
        </p:spPr>
      </p:pic>
      <p:sp>
        <p:nvSpPr>
          <p:cNvPr id="48" name="Oval 2"/>
          <p:cNvSpPr>
            <a:spLocks noChangeArrowheads="1"/>
          </p:cNvSpPr>
          <p:nvPr/>
        </p:nvSpPr>
        <p:spPr bwMode="auto">
          <a:xfrm>
            <a:off x="2314625" y="2026324"/>
            <a:ext cx="1708149" cy="1706560"/>
          </a:xfrm>
          <a:prstGeom prst="ellipse">
            <a:avLst/>
          </a:prstGeom>
          <a:solidFill>
            <a:schemeClr val="accent1"/>
          </a:solidFill>
          <a:ln w="12700">
            <a:solidFill>
              <a:schemeClr val="accent1"/>
            </a:solidFill>
            <a:round/>
            <a:headEnd/>
            <a:tailEnd/>
          </a:ln>
          <a:effectLst/>
        </p:spPr>
        <p:txBody>
          <a:bodyPr vert="horz" wrap="square" lIns="121899" tIns="60949" rIns="121899" bIns="60949" numCol="1" anchor="t" anchorCtr="0" compatLnSpc="1">
            <a:prstTxWarp prst="textNoShape">
              <a:avLst/>
            </a:prstTxWarp>
          </a:bodyPr>
          <a:lstStyle/>
          <a:p>
            <a:endParaRPr lang="zh-CN" altLang="en-US">
              <a:solidFill>
                <a:schemeClr val="bg1"/>
              </a:solidFill>
              <a:latin typeface="微软雅黑" pitchFamily="34" charset="-122"/>
              <a:ea typeface="微软雅黑" pitchFamily="34" charset="-122"/>
            </a:endParaRPr>
          </a:p>
        </p:txBody>
      </p:sp>
      <p:sp>
        <p:nvSpPr>
          <p:cNvPr id="51" name="Oval 3"/>
          <p:cNvSpPr>
            <a:spLocks noChangeArrowheads="1"/>
          </p:cNvSpPr>
          <p:nvPr/>
        </p:nvSpPr>
        <p:spPr bwMode="auto">
          <a:xfrm>
            <a:off x="4022774" y="2026324"/>
            <a:ext cx="1703917" cy="1706560"/>
          </a:xfrm>
          <a:prstGeom prst="ellipse">
            <a:avLst/>
          </a:prstGeom>
          <a:solidFill>
            <a:schemeClr val="accent2"/>
          </a:solidFill>
          <a:ln w="12700">
            <a:solidFill>
              <a:schemeClr val="accent2"/>
            </a:solidFill>
            <a:round/>
            <a:headEnd/>
            <a:tailEnd/>
          </a:ln>
          <a:effectLst/>
        </p:spPr>
        <p:txBody>
          <a:bodyPr vert="horz" wrap="square" lIns="121899" tIns="60949" rIns="121899" bIns="60949" numCol="1" anchor="t" anchorCtr="0" compatLnSpc="1">
            <a:prstTxWarp prst="textNoShape">
              <a:avLst/>
            </a:prstTxWarp>
          </a:bodyPr>
          <a:lstStyle/>
          <a:p>
            <a:endParaRPr lang="zh-CN" altLang="en-US">
              <a:solidFill>
                <a:schemeClr val="bg1"/>
              </a:solidFill>
              <a:latin typeface="微软雅黑" pitchFamily="34" charset="-122"/>
              <a:ea typeface="微软雅黑" pitchFamily="34" charset="-122"/>
            </a:endParaRPr>
          </a:p>
        </p:txBody>
      </p:sp>
      <p:sp>
        <p:nvSpPr>
          <p:cNvPr id="52" name="Oval 4"/>
          <p:cNvSpPr>
            <a:spLocks noChangeArrowheads="1"/>
          </p:cNvSpPr>
          <p:nvPr/>
        </p:nvSpPr>
        <p:spPr bwMode="auto">
          <a:xfrm>
            <a:off x="2318858" y="3728649"/>
            <a:ext cx="1708149" cy="1706560"/>
          </a:xfrm>
          <a:prstGeom prst="ellipse">
            <a:avLst/>
          </a:prstGeom>
          <a:solidFill>
            <a:schemeClr val="accent3"/>
          </a:solidFill>
          <a:ln w="12700">
            <a:solidFill>
              <a:schemeClr val="accent3"/>
            </a:solidFill>
            <a:round/>
            <a:headEnd/>
            <a:tailEnd/>
          </a:ln>
          <a:effectLst/>
        </p:spPr>
        <p:txBody>
          <a:bodyPr vert="horz" wrap="square" lIns="121899" tIns="60949" rIns="121899" bIns="60949" numCol="1" anchor="t" anchorCtr="0" compatLnSpc="1">
            <a:prstTxWarp prst="textNoShape">
              <a:avLst/>
            </a:prstTxWarp>
          </a:bodyPr>
          <a:lstStyle/>
          <a:p>
            <a:endParaRPr lang="zh-CN" altLang="en-US">
              <a:solidFill>
                <a:schemeClr val="bg1"/>
              </a:solidFill>
              <a:latin typeface="微软雅黑" pitchFamily="34" charset="-122"/>
              <a:ea typeface="微软雅黑" pitchFamily="34" charset="-122"/>
            </a:endParaRPr>
          </a:p>
        </p:txBody>
      </p:sp>
      <p:sp>
        <p:nvSpPr>
          <p:cNvPr id="53" name="Oval 5"/>
          <p:cNvSpPr>
            <a:spLocks noChangeArrowheads="1"/>
          </p:cNvSpPr>
          <p:nvPr/>
        </p:nvSpPr>
        <p:spPr bwMode="auto">
          <a:xfrm>
            <a:off x="4022774" y="3732884"/>
            <a:ext cx="1703917" cy="1706560"/>
          </a:xfrm>
          <a:prstGeom prst="ellipse">
            <a:avLst/>
          </a:prstGeom>
          <a:solidFill>
            <a:schemeClr val="accent4"/>
          </a:solidFill>
          <a:ln w="12700">
            <a:solidFill>
              <a:schemeClr val="accent4"/>
            </a:solidFill>
            <a:round/>
            <a:headEnd/>
            <a:tailEnd/>
          </a:ln>
          <a:effectLst/>
        </p:spPr>
        <p:txBody>
          <a:bodyPr vert="horz" wrap="square" lIns="121899" tIns="60949" rIns="121899" bIns="60949" numCol="1" anchor="t" anchorCtr="0" compatLnSpc="1">
            <a:prstTxWarp prst="textNoShape">
              <a:avLst/>
            </a:prstTxWarp>
          </a:bodyPr>
          <a:lstStyle/>
          <a:p>
            <a:endParaRPr lang="zh-CN" altLang="en-US">
              <a:solidFill>
                <a:schemeClr val="bg1"/>
              </a:solidFill>
              <a:latin typeface="微软雅黑" pitchFamily="34" charset="-122"/>
              <a:ea typeface="微软雅黑" pitchFamily="34" charset="-122"/>
            </a:endParaRPr>
          </a:p>
        </p:txBody>
      </p:sp>
      <p:sp>
        <p:nvSpPr>
          <p:cNvPr id="54" name="Oval 6"/>
          <p:cNvSpPr>
            <a:spLocks noChangeArrowheads="1"/>
          </p:cNvSpPr>
          <p:nvPr/>
        </p:nvSpPr>
        <p:spPr bwMode="auto">
          <a:xfrm>
            <a:off x="3332743" y="3118860"/>
            <a:ext cx="690033" cy="692364"/>
          </a:xfrm>
          <a:prstGeom prst="ellipse">
            <a:avLst/>
          </a:prstGeom>
          <a:solidFill>
            <a:schemeClr val="accent2"/>
          </a:solidFill>
          <a:ln w="12700">
            <a:solidFill>
              <a:schemeClr val="accent1"/>
            </a:solidFill>
            <a:round/>
            <a:headEnd/>
            <a:tailEnd/>
          </a:ln>
          <a:effectLst/>
        </p:spPr>
        <p:txBody>
          <a:bodyPr vert="horz" wrap="square" lIns="121899" tIns="60949" rIns="121899" bIns="60949" numCol="1" anchor="t" anchorCtr="0" compatLnSpc="1">
            <a:prstTxWarp prst="textNoShape">
              <a:avLst/>
            </a:prstTxWarp>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55" name="Oval 7"/>
          <p:cNvSpPr>
            <a:spLocks noChangeArrowheads="1"/>
          </p:cNvSpPr>
          <p:nvPr/>
        </p:nvSpPr>
        <p:spPr bwMode="auto">
          <a:xfrm>
            <a:off x="3925409" y="3123096"/>
            <a:ext cx="692151" cy="690247"/>
          </a:xfrm>
          <a:prstGeom prst="ellipse">
            <a:avLst/>
          </a:prstGeom>
          <a:solidFill>
            <a:schemeClr val="accent1"/>
          </a:solidFill>
          <a:ln w="12700">
            <a:solidFill>
              <a:schemeClr val="accent2"/>
            </a:solidFill>
            <a:round/>
            <a:headEnd/>
            <a:tailEnd/>
          </a:ln>
          <a:effectLst/>
        </p:spPr>
        <p:txBody>
          <a:bodyPr vert="horz" wrap="square" lIns="121899" tIns="60949" rIns="121899" bIns="60949" numCol="1" anchor="t" anchorCtr="0" compatLnSpc="1">
            <a:prstTxWarp prst="textNoShape">
              <a:avLst/>
            </a:prstTxWarp>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56" name="Oval 8"/>
          <p:cNvSpPr>
            <a:spLocks noChangeArrowheads="1"/>
          </p:cNvSpPr>
          <p:nvPr/>
        </p:nvSpPr>
        <p:spPr bwMode="auto">
          <a:xfrm>
            <a:off x="3332743" y="3686302"/>
            <a:ext cx="690033" cy="692364"/>
          </a:xfrm>
          <a:prstGeom prst="ellipse">
            <a:avLst/>
          </a:prstGeom>
          <a:solidFill>
            <a:schemeClr val="accent4"/>
          </a:solidFill>
          <a:ln w="12700">
            <a:solidFill>
              <a:schemeClr val="accent3"/>
            </a:solidFill>
            <a:round/>
            <a:headEnd/>
            <a:tailEnd/>
          </a:ln>
          <a:effectLst/>
        </p:spPr>
        <p:txBody>
          <a:bodyPr vert="horz" wrap="square" lIns="121899" tIns="60949" rIns="121899" bIns="60949" numCol="1" anchor="t" anchorCtr="0" compatLnSpc="1">
            <a:prstTxWarp prst="textNoShape">
              <a:avLst/>
            </a:prstTxWarp>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57" name="Oval 9"/>
          <p:cNvSpPr>
            <a:spLocks noChangeArrowheads="1"/>
          </p:cNvSpPr>
          <p:nvPr/>
        </p:nvSpPr>
        <p:spPr bwMode="auto">
          <a:xfrm>
            <a:off x="3925409" y="3686302"/>
            <a:ext cx="692151" cy="692364"/>
          </a:xfrm>
          <a:prstGeom prst="ellipse">
            <a:avLst/>
          </a:prstGeom>
          <a:solidFill>
            <a:schemeClr val="accent3"/>
          </a:solidFill>
          <a:ln w="12700">
            <a:solidFill>
              <a:schemeClr val="accent4"/>
            </a:solidFill>
            <a:round/>
            <a:headEnd/>
            <a:tailEnd/>
          </a:ln>
          <a:effectLst/>
        </p:spPr>
        <p:txBody>
          <a:bodyPr vert="horz" wrap="square" lIns="121899" tIns="60949" rIns="121899" bIns="60949" numCol="1" anchor="t" anchorCtr="0" compatLnSpc="1">
            <a:prstTxWarp prst="textNoShape">
              <a:avLst/>
            </a:prstTxWarp>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58" name="Text Box 10"/>
          <p:cNvSpPr txBox="1">
            <a:spLocks noChangeArrowheads="1"/>
          </p:cNvSpPr>
          <p:nvPr/>
        </p:nvSpPr>
        <p:spPr bwMode="auto">
          <a:xfrm>
            <a:off x="3471257" y="3231375"/>
            <a:ext cx="380831" cy="400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a:r>
              <a:rPr lang="en-US" altLang="zh-CN" dirty="0">
                <a:solidFill>
                  <a:schemeClr val="bg1"/>
                </a:solidFill>
                <a:latin typeface="微软雅黑" pitchFamily="34" charset="-122"/>
                <a:ea typeface="微软雅黑" pitchFamily="34" charset="-122"/>
              </a:rPr>
              <a:t>1</a:t>
            </a:r>
            <a:endParaRPr lang="zh-CN" altLang="zh-CN" dirty="0">
              <a:solidFill>
                <a:schemeClr val="bg1"/>
              </a:solidFill>
              <a:latin typeface="微软雅黑" pitchFamily="34" charset="-122"/>
              <a:ea typeface="微软雅黑" pitchFamily="34" charset="-122"/>
            </a:endParaRPr>
          </a:p>
        </p:txBody>
      </p:sp>
      <p:sp>
        <p:nvSpPr>
          <p:cNvPr id="59" name="Text Box 11"/>
          <p:cNvSpPr txBox="1">
            <a:spLocks noChangeArrowheads="1"/>
          </p:cNvSpPr>
          <p:nvPr/>
        </p:nvSpPr>
        <p:spPr bwMode="auto">
          <a:xfrm>
            <a:off x="4080647" y="3231375"/>
            <a:ext cx="380831" cy="400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a:r>
              <a:rPr lang="en-US" altLang="zh-CN" dirty="0">
                <a:solidFill>
                  <a:schemeClr val="bg1"/>
                </a:solidFill>
                <a:latin typeface="微软雅黑" pitchFamily="34" charset="-122"/>
                <a:ea typeface="微软雅黑" pitchFamily="34" charset="-122"/>
              </a:rPr>
              <a:t>3</a:t>
            </a:r>
            <a:endParaRPr lang="zh-CN" altLang="zh-CN" dirty="0">
              <a:solidFill>
                <a:schemeClr val="bg1"/>
              </a:solidFill>
              <a:latin typeface="微软雅黑" pitchFamily="34" charset="-122"/>
              <a:ea typeface="微软雅黑" pitchFamily="34" charset="-122"/>
            </a:endParaRPr>
          </a:p>
        </p:txBody>
      </p:sp>
      <p:sp>
        <p:nvSpPr>
          <p:cNvPr id="60" name="Text Box 12"/>
          <p:cNvSpPr txBox="1">
            <a:spLocks noChangeArrowheads="1"/>
          </p:cNvSpPr>
          <p:nvPr/>
        </p:nvSpPr>
        <p:spPr bwMode="auto">
          <a:xfrm>
            <a:off x="3472313" y="3796699"/>
            <a:ext cx="380831" cy="400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a:r>
              <a:rPr lang="en-US" altLang="zh-CN" dirty="0">
                <a:solidFill>
                  <a:schemeClr val="bg1"/>
                </a:solidFill>
                <a:latin typeface="微软雅黑" pitchFamily="34" charset="-122"/>
                <a:ea typeface="微软雅黑" pitchFamily="34" charset="-122"/>
              </a:rPr>
              <a:t>2</a:t>
            </a:r>
            <a:endParaRPr lang="zh-CN" altLang="zh-CN" dirty="0">
              <a:solidFill>
                <a:schemeClr val="bg1"/>
              </a:solidFill>
              <a:latin typeface="微软雅黑" pitchFamily="34" charset="-122"/>
              <a:ea typeface="微软雅黑" pitchFamily="34" charset="-122"/>
            </a:endParaRPr>
          </a:p>
        </p:txBody>
      </p:sp>
      <p:sp>
        <p:nvSpPr>
          <p:cNvPr id="61" name="Text Box 13"/>
          <p:cNvSpPr txBox="1">
            <a:spLocks noChangeArrowheads="1"/>
          </p:cNvSpPr>
          <p:nvPr/>
        </p:nvSpPr>
        <p:spPr bwMode="auto">
          <a:xfrm>
            <a:off x="4082764" y="3796699"/>
            <a:ext cx="380831" cy="400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a:r>
              <a:rPr lang="en-US" altLang="zh-CN" dirty="0">
                <a:solidFill>
                  <a:schemeClr val="bg1"/>
                </a:solidFill>
                <a:latin typeface="微软雅黑" pitchFamily="34" charset="-122"/>
                <a:ea typeface="微软雅黑" pitchFamily="34" charset="-122"/>
              </a:rPr>
              <a:t>4</a:t>
            </a:r>
            <a:endParaRPr lang="zh-CN" altLang="zh-CN" dirty="0">
              <a:solidFill>
                <a:schemeClr val="bg1"/>
              </a:solidFill>
              <a:latin typeface="微软雅黑" pitchFamily="34" charset="-122"/>
              <a:ea typeface="微软雅黑" pitchFamily="34" charset="-122"/>
            </a:endParaRPr>
          </a:p>
        </p:txBody>
      </p:sp>
      <p:sp>
        <p:nvSpPr>
          <p:cNvPr id="62" name="Text Box 14"/>
          <p:cNvSpPr txBox="1">
            <a:spLocks noChangeArrowheads="1"/>
          </p:cNvSpPr>
          <p:nvPr/>
        </p:nvSpPr>
        <p:spPr bwMode="auto">
          <a:xfrm>
            <a:off x="2629951" y="2674224"/>
            <a:ext cx="1066916" cy="615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a:r>
              <a:rPr lang="zh-CN" altLang="en-US" sz="1600" b="1" dirty="0" smtClean="0">
                <a:solidFill>
                  <a:schemeClr val="bg1"/>
                </a:solidFill>
                <a:latin typeface="微软雅黑" pitchFamily="34" charset="-122"/>
                <a:ea typeface="微软雅黑" pitchFamily="34" charset="-122"/>
              </a:rPr>
              <a:t>巩固</a:t>
            </a:r>
            <a:r>
              <a:rPr lang="zh-CN" altLang="en-US" sz="1600" b="1" dirty="0">
                <a:solidFill>
                  <a:schemeClr val="bg1"/>
                </a:solidFill>
                <a:latin typeface="微软雅黑" pitchFamily="34" charset="-122"/>
                <a:ea typeface="微软雅黑" pitchFamily="34" charset="-122"/>
              </a:rPr>
              <a:t>技术</a:t>
            </a:r>
            <a:endParaRPr lang="en-US" altLang="zh-CN" sz="1600" b="1" dirty="0">
              <a:solidFill>
                <a:schemeClr val="bg1"/>
              </a:solidFill>
              <a:latin typeface="微软雅黑" pitchFamily="34" charset="-122"/>
              <a:ea typeface="微软雅黑" pitchFamily="34" charset="-122"/>
            </a:endParaRPr>
          </a:p>
          <a:p>
            <a:pPr algn="ctr"/>
            <a:endParaRPr lang="en-US" altLang="zh-CN" sz="1600" dirty="0">
              <a:solidFill>
                <a:schemeClr val="bg1"/>
              </a:solidFill>
              <a:latin typeface="微软雅黑" pitchFamily="34" charset="-122"/>
              <a:ea typeface="微软雅黑" pitchFamily="34" charset="-122"/>
            </a:endParaRPr>
          </a:p>
        </p:txBody>
      </p:sp>
      <p:sp>
        <p:nvSpPr>
          <p:cNvPr id="63" name="Text Box 15"/>
          <p:cNvSpPr txBox="1">
            <a:spLocks noChangeArrowheads="1"/>
          </p:cNvSpPr>
          <p:nvPr/>
        </p:nvSpPr>
        <p:spPr bwMode="auto">
          <a:xfrm>
            <a:off x="4381494" y="2674224"/>
            <a:ext cx="1066916" cy="615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a:r>
              <a:rPr lang="zh-CN" altLang="en-US" sz="1600" b="1" dirty="0" smtClean="0">
                <a:solidFill>
                  <a:schemeClr val="bg1"/>
                </a:solidFill>
                <a:latin typeface="微软雅黑" pitchFamily="34" charset="-122"/>
                <a:ea typeface="微软雅黑" pitchFamily="34" charset="-122"/>
              </a:rPr>
              <a:t>开发</a:t>
            </a:r>
            <a:r>
              <a:rPr lang="zh-CN" altLang="en-US" sz="1600" b="1" dirty="0">
                <a:solidFill>
                  <a:schemeClr val="bg1"/>
                </a:solidFill>
                <a:latin typeface="微软雅黑" pitchFamily="34" charset="-122"/>
                <a:ea typeface="微软雅黑" pitchFamily="34" charset="-122"/>
              </a:rPr>
              <a:t>滞后</a:t>
            </a:r>
          </a:p>
          <a:p>
            <a:pPr algn="ctr"/>
            <a:endParaRPr lang="en-US" altLang="zh-CN" sz="1600" dirty="0">
              <a:solidFill>
                <a:schemeClr val="bg1"/>
              </a:solidFill>
              <a:latin typeface="微软雅黑" pitchFamily="34" charset="-122"/>
              <a:ea typeface="微软雅黑" pitchFamily="34" charset="-122"/>
            </a:endParaRPr>
          </a:p>
        </p:txBody>
      </p:sp>
      <p:sp>
        <p:nvSpPr>
          <p:cNvPr id="64" name="Text Box 16"/>
          <p:cNvSpPr txBox="1">
            <a:spLocks noChangeArrowheads="1"/>
          </p:cNvSpPr>
          <p:nvPr/>
        </p:nvSpPr>
        <p:spPr bwMode="auto">
          <a:xfrm>
            <a:off x="2628893" y="4429481"/>
            <a:ext cx="1066916" cy="36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a:r>
              <a:rPr lang="zh-CN" altLang="en-US" sz="1600" b="1" dirty="0" smtClean="0">
                <a:solidFill>
                  <a:schemeClr val="bg1"/>
                </a:solidFill>
                <a:latin typeface="微软雅黑" pitchFamily="34" charset="-122"/>
                <a:ea typeface="微软雅黑" pitchFamily="34" charset="-122"/>
              </a:rPr>
              <a:t>专业知识</a:t>
            </a:r>
            <a:endParaRPr lang="en-US" altLang="zh-CN" sz="1600" dirty="0">
              <a:solidFill>
                <a:schemeClr val="bg1"/>
              </a:solidFill>
              <a:latin typeface="微软雅黑" pitchFamily="34" charset="-122"/>
              <a:ea typeface="微软雅黑" pitchFamily="34" charset="-122"/>
            </a:endParaRPr>
          </a:p>
        </p:txBody>
      </p:sp>
      <p:sp>
        <p:nvSpPr>
          <p:cNvPr id="65" name="Text Box 17"/>
          <p:cNvSpPr txBox="1">
            <a:spLocks noChangeArrowheads="1"/>
          </p:cNvSpPr>
          <p:nvPr/>
        </p:nvSpPr>
        <p:spPr bwMode="auto">
          <a:xfrm>
            <a:off x="4381493" y="4429482"/>
            <a:ext cx="1066916" cy="615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9" tIns="60949" rIns="121899" bIns="60949">
            <a:spAutoFit/>
          </a:bodyPr>
          <a:lstStyle/>
          <a:p>
            <a:pPr algn="ctr"/>
            <a:r>
              <a:rPr lang="zh-CN" altLang="en-US" sz="1600" b="1" dirty="0" smtClean="0">
                <a:solidFill>
                  <a:schemeClr val="bg1"/>
                </a:solidFill>
                <a:latin typeface="微软雅黑" pitchFamily="34" charset="-122"/>
                <a:ea typeface="微软雅黑" pitchFamily="34" charset="-122"/>
              </a:rPr>
              <a:t>运</a:t>
            </a:r>
            <a:r>
              <a:rPr lang="zh-CN" altLang="en-US" sz="1600" b="1" dirty="0">
                <a:solidFill>
                  <a:schemeClr val="bg1"/>
                </a:solidFill>
                <a:latin typeface="微软雅黑" pitchFamily="34" charset="-122"/>
                <a:ea typeface="微软雅黑" pitchFamily="34" charset="-122"/>
              </a:rPr>
              <a:t>维培训</a:t>
            </a:r>
            <a:endParaRPr lang="en-US" altLang="zh-CN" sz="1600" b="1" dirty="0">
              <a:solidFill>
                <a:schemeClr val="bg1"/>
              </a:solidFill>
              <a:latin typeface="微软雅黑" pitchFamily="34" charset="-122"/>
              <a:ea typeface="微软雅黑" pitchFamily="34" charset="-122"/>
            </a:endParaRPr>
          </a:p>
          <a:p>
            <a:pPr algn="ctr"/>
            <a:endParaRPr lang="en-US" altLang="zh-CN" sz="1600" dirty="0">
              <a:solidFill>
                <a:schemeClr val="bg1"/>
              </a:solidFill>
              <a:latin typeface="微软雅黑" pitchFamily="34" charset="-122"/>
              <a:ea typeface="微软雅黑" pitchFamily="34" charset="-122"/>
            </a:endParaRPr>
          </a:p>
        </p:txBody>
      </p:sp>
      <p:grpSp>
        <p:nvGrpSpPr>
          <p:cNvPr id="66" name="Group 18"/>
          <p:cNvGrpSpPr>
            <a:grpSpLocks/>
          </p:cNvGrpSpPr>
          <p:nvPr/>
        </p:nvGrpSpPr>
        <p:grpSpPr bwMode="auto">
          <a:xfrm>
            <a:off x="7098293" y="5003322"/>
            <a:ext cx="292100" cy="292190"/>
            <a:chOff x="0" y="0"/>
            <a:chExt cx="205" cy="206"/>
          </a:xfrm>
          <a:solidFill>
            <a:schemeClr val="bg1"/>
          </a:solidFill>
        </p:grpSpPr>
        <p:sp>
          <p:nvSpPr>
            <p:cNvPr id="67" name="Freeform 19"/>
            <p:cNvSpPr>
              <a:spLocks noEditPoints="1"/>
            </p:cNvSpPr>
            <p:nvPr/>
          </p:nvSpPr>
          <p:spPr bwMode="auto">
            <a:xfrm>
              <a:off x="0" y="0"/>
              <a:ext cx="205" cy="206"/>
            </a:xfrm>
            <a:custGeom>
              <a:avLst/>
              <a:gdLst>
                <a:gd name="T0" fmla="*/ 70 w 140"/>
                <a:gd name="T1" fmla="*/ 0 h 140"/>
                <a:gd name="T2" fmla="*/ 0 w 140"/>
                <a:gd name="T3" fmla="*/ 70 h 140"/>
                <a:gd name="T4" fmla="*/ 70 w 140"/>
                <a:gd name="T5" fmla="*/ 140 h 140"/>
                <a:gd name="T6" fmla="*/ 140 w 140"/>
                <a:gd name="T7" fmla="*/ 70 h 140"/>
                <a:gd name="T8" fmla="*/ 70 w 140"/>
                <a:gd name="T9" fmla="*/ 0 h 140"/>
                <a:gd name="T10" fmla="*/ 70 w 140"/>
                <a:gd name="T11" fmla="*/ 128 h 140"/>
                <a:gd name="T12" fmla="*/ 12 w 140"/>
                <a:gd name="T13" fmla="*/ 70 h 140"/>
                <a:gd name="T14" fmla="*/ 70 w 140"/>
                <a:gd name="T15" fmla="*/ 12 h 140"/>
                <a:gd name="T16" fmla="*/ 128 w 140"/>
                <a:gd name="T17" fmla="*/ 70 h 140"/>
                <a:gd name="T18" fmla="*/ 70 w 140"/>
                <a:gd name="T19" fmla="*/ 12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140">
                  <a:moveTo>
                    <a:pt x="70" y="0"/>
                  </a:moveTo>
                  <a:cubicBezTo>
                    <a:pt x="32" y="0"/>
                    <a:pt x="0" y="32"/>
                    <a:pt x="0" y="70"/>
                  </a:cubicBezTo>
                  <a:cubicBezTo>
                    <a:pt x="0" y="109"/>
                    <a:pt x="32" y="140"/>
                    <a:pt x="70" y="140"/>
                  </a:cubicBezTo>
                  <a:cubicBezTo>
                    <a:pt x="109" y="140"/>
                    <a:pt x="140" y="109"/>
                    <a:pt x="140" y="70"/>
                  </a:cubicBezTo>
                  <a:cubicBezTo>
                    <a:pt x="140" y="32"/>
                    <a:pt x="109" y="0"/>
                    <a:pt x="70" y="0"/>
                  </a:cubicBezTo>
                  <a:close/>
                  <a:moveTo>
                    <a:pt x="70" y="128"/>
                  </a:moveTo>
                  <a:cubicBezTo>
                    <a:pt x="38" y="128"/>
                    <a:pt x="12" y="102"/>
                    <a:pt x="12" y="70"/>
                  </a:cubicBezTo>
                  <a:cubicBezTo>
                    <a:pt x="12" y="38"/>
                    <a:pt x="38" y="12"/>
                    <a:pt x="70" y="12"/>
                  </a:cubicBezTo>
                  <a:cubicBezTo>
                    <a:pt x="102" y="12"/>
                    <a:pt x="128" y="38"/>
                    <a:pt x="128" y="70"/>
                  </a:cubicBezTo>
                  <a:cubicBezTo>
                    <a:pt x="128" y="102"/>
                    <a:pt x="102" y="128"/>
                    <a:pt x="70"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68" name="Freeform 20"/>
            <p:cNvSpPr>
              <a:spLocks/>
            </p:cNvSpPr>
            <p:nvPr/>
          </p:nvSpPr>
          <p:spPr bwMode="auto">
            <a:xfrm>
              <a:off x="60" y="60"/>
              <a:ext cx="87" cy="86"/>
            </a:xfrm>
            <a:custGeom>
              <a:avLst/>
              <a:gdLst>
                <a:gd name="T0" fmla="*/ 56 w 59"/>
                <a:gd name="T1" fmla="*/ 2 h 58"/>
                <a:gd name="T2" fmla="*/ 48 w 59"/>
                <a:gd name="T3" fmla="*/ 2 h 58"/>
                <a:gd name="T4" fmla="*/ 29 w 59"/>
                <a:gd name="T5" fmla="*/ 21 h 58"/>
                <a:gd name="T6" fmla="*/ 11 w 59"/>
                <a:gd name="T7" fmla="*/ 2 h 58"/>
                <a:gd name="T8" fmla="*/ 2 w 59"/>
                <a:gd name="T9" fmla="*/ 2 h 58"/>
                <a:gd name="T10" fmla="*/ 2 w 59"/>
                <a:gd name="T11" fmla="*/ 11 h 58"/>
                <a:gd name="T12" fmla="*/ 21 w 59"/>
                <a:gd name="T13" fmla="*/ 29 h 58"/>
                <a:gd name="T14" fmla="*/ 2 w 59"/>
                <a:gd name="T15" fmla="*/ 48 h 58"/>
                <a:gd name="T16" fmla="*/ 2 w 59"/>
                <a:gd name="T17" fmla="*/ 56 h 58"/>
                <a:gd name="T18" fmla="*/ 7 w 59"/>
                <a:gd name="T19" fmla="*/ 58 h 58"/>
                <a:gd name="T20" fmla="*/ 11 w 59"/>
                <a:gd name="T21" fmla="*/ 56 h 58"/>
                <a:gd name="T22" fmla="*/ 29 w 59"/>
                <a:gd name="T23" fmla="*/ 38 h 58"/>
                <a:gd name="T24" fmla="*/ 48 w 59"/>
                <a:gd name="T25" fmla="*/ 56 h 58"/>
                <a:gd name="T26" fmla="*/ 52 w 59"/>
                <a:gd name="T27" fmla="*/ 58 h 58"/>
                <a:gd name="T28" fmla="*/ 56 w 59"/>
                <a:gd name="T29" fmla="*/ 56 h 58"/>
                <a:gd name="T30" fmla="*/ 56 w 59"/>
                <a:gd name="T31" fmla="*/ 48 h 58"/>
                <a:gd name="T32" fmla="*/ 38 w 59"/>
                <a:gd name="T33" fmla="*/ 29 h 58"/>
                <a:gd name="T34" fmla="*/ 56 w 59"/>
                <a:gd name="T35" fmla="*/ 11 h 58"/>
                <a:gd name="T36" fmla="*/ 56 w 59"/>
                <a:gd name="T3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 h="58">
                  <a:moveTo>
                    <a:pt x="56" y="2"/>
                  </a:moveTo>
                  <a:cubicBezTo>
                    <a:pt x="54" y="0"/>
                    <a:pt x="50" y="0"/>
                    <a:pt x="48" y="2"/>
                  </a:cubicBezTo>
                  <a:cubicBezTo>
                    <a:pt x="29" y="21"/>
                    <a:pt x="29" y="21"/>
                    <a:pt x="29" y="21"/>
                  </a:cubicBezTo>
                  <a:cubicBezTo>
                    <a:pt x="11" y="2"/>
                    <a:pt x="11" y="2"/>
                    <a:pt x="11" y="2"/>
                  </a:cubicBezTo>
                  <a:cubicBezTo>
                    <a:pt x="8" y="0"/>
                    <a:pt x="5" y="0"/>
                    <a:pt x="2" y="2"/>
                  </a:cubicBezTo>
                  <a:cubicBezTo>
                    <a:pt x="0" y="5"/>
                    <a:pt x="0" y="8"/>
                    <a:pt x="2" y="11"/>
                  </a:cubicBezTo>
                  <a:cubicBezTo>
                    <a:pt x="21" y="29"/>
                    <a:pt x="21" y="29"/>
                    <a:pt x="21" y="29"/>
                  </a:cubicBezTo>
                  <a:cubicBezTo>
                    <a:pt x="2" y="48"/>
                    <a:pt x="2" y="48"/>
                    <a:pt x="2" y="48"/>
                  </a:cubicBezTo>
                  <a:cubicBezTo>
                    <a:pt x="0" y="50"/>
                    <a:pt x="0" y="54"/>
                    <a:pt x="2" y="56"/>
                  </a:cubicBezTo>
                  <a:cubicBezTo>
                    <a:pt x="3" y="58"/>
                    <a:pt x="5" y="58"/>
                    <a:pt x="7" y="58"/>
                  </a:cubicBezTo>
                  <a:cubicBezTo>
                    <a:pt x="8" y="58"/>
                    <a:pt x="10" y="58"/>
                    <a:pt x="11" y="56"/>
                  </a:cubicBezTo>
                  <a:cubicBezTo>
                    <a:pt x="29" y="38"/>
                    <a:pt x="29" y="38"/>
                    <a:pt x="29" y="38"/>
                  </a:cubicBezTo>
                  <a:cubicBezTo>
                    <a:pt x="48" y="56"/>
                    <a:pt x="48" y="56"/>
                    <a:pt x="48" y="56"/>
                  </a:cubicBezTo>
                  <a:cubicBezTo>
                    <a:pt x="49" y="58"/>
                    <a:pt x="51" y="58"/>
                    <a:pt x="52" y="58"/>
                  </a:cubicBezTo>
                  <a:cubicBezTo>
                    <a:pt x="54" y="58"/>
                    <a:pt x="55" y="58"/>
                    <a:pt x="56" y="56"/>
                  </a:cubicBezTo>
                  <a:cubicBezTo>
                    <a:pt x="59" y="54"/>
                    <a:pt x="59" y="50"/>
                    <a:pt x="56" y="48"/>
                  </a:cubicBezTo>
                  <a:cubicBezTo>
                    <a:pt x="38" y="29"/>
                    <a:pt x="38" y="29"/>
                    <a:pt x="38" y="29"/>
                  </a:cubicBezTo>
                  <a:cubicBezTo>
                    <a:pt x="56" y="11"/>
                    <a:pt x="56" y="11"/>
                    <a:pt x="56" y="11"/>
                  </a:cubicBezTo>
                  <a:cubicBezTo>
                    <a:pt x="59" y="8"/>
                    <a:pt x="59" y="5"/>
                    <a:pt x="5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69" name="Freeform 21"/>
            <p:cNvSpPr>
              <a:spLocks noEditPoints="1"/>
            </p:cNvSpPr>
            <p:nvPr/>
          </p:nvSpPr>
          <p:spPr bwMode="auto">
            <a:xfrm>
              <a:off x="0" y="0"/>
              <a:ext cx="205" cy="206"/>
            </a:xfrm>
            <a:custGeom>
              <a:avLst/>
              <a:gdLst>
                <a:gd name="T0" fmla="*/ 70 w 140"/>
                <a:gd name="T1" fmla="*/ 0 h 140"/>
                <a:gd name="T2" fmla="*/ 0 w 140"/>
                <a:gd name="T3" fmla="*/ 70 h 140"/>
                <a:gd name="T4" fmla="*/ 70 w 140"/>
                <a:gd name="T5" fmla="*/ 140 h 140"/>
                <a:gd name="T6" fmla="*/ 140 w 140"/>
                <a:gd name="T7" fmla="*/ 70 h 140"/>
                <a:gd name="T8" fmla="*/ 70 w 140"/>
                <a:gd name="T9" fmla="*/ 0 h 140"/>
                <a:gd name="T10" fmla="*/ 70 w 140"/>
                <a:gd name="T11" fmla="*/ 128 h 140"/>
                <a:gd name="T12" fmla="*/ 12 w 140"/>
                <a:gd name="T13" fmla="*/ 70 h 140"/>
                <a:gd name="T14" fmla="*/ 70 w 140"/>
                <a:gd name="T15" fmla="*/ 12 h 140"/>
                <a:gd name="T16" fmla="*/ 128 w 140"/>
                <a:gd name="T17" fmla="*/ 70 h 140"/>
                <a:gd name="T18" fmla="*/ 70 w 140"/>
                <a:gd name="T19" fmla="*/ 12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140">
                  <a:moveTo>
                    <a:pt x="70" y="0"/>
                  </a:moveTo>
                  <a:cubicBezTo>
                    <a:pt x="32" y="0"/>
                    <a:pt x="0" y="32"/>
                    <a:pt x="0" y="70"/>
                  </a:cubicBezTo>
                  <a:cubicBezTo>
                    <a:pt x="0" y="109"/>
                    <a:pt x="32" y="140"/>
                    <a:pt x="70" y="140"/>
                  </a:cubicBezTo>
                  <a:cubicBezTo>
                    <a:pt x="109" y="140"/>
                    <a:pt x="140" y="109"/>
                    <a:pt x="140" y="70"/>
                  </a:cubicBezTo>
                  <a:cubicBezTo>
                    <a:pt x="140" y="32"/>
                    <a:pt x="109" y="0"/>
                    <a:pt x="70" y="0"/>
                  </a:cubicBezTo>
                  <a:close/>
                  <a:moveTo>
                    <a:pt x="70" y="128"/>
                  </a:moveTo>
                  <a:cubicBezTo>
                    <a:pt x="38" y="128"/>
                    <a:pt x="12" y="102"/>
                    <a:pt x="12" y="70"/>
                  </a:cubicBezTo>
                  <a:cubicBezTo>
                    <a:pt x="12" y="38"/>
                    <a:pt x="38" y="12"/>
                    <a:pt x="70" y="12"/>
                  </a:cubicBezTo>
                  <a:cubicBezTo>
                    <a:pt x="102" y="12"/>
                    <a:pt x="128" y="38"/>
                    <a:pt x="128" y="70"/>
                  </a:cubicBezTo>
                  <a:cubicBezTo>
                    <a:pt x="128" y="102"/>
                    <a:pt x="102" y="128"/>
                    <a:pt x="70"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0" name="Freeform 22"/>
            <p:cNvSpPr>
              <a:spLocks/>
            </p:cNvSpPr>
            <p:nvPr/>
          </p:nvSpPr>
          <p:spPr bwMode="auto">
            <a:xfrm>
              <a:off x="60" y="60"/>
              <a:ext cx="87" cy="86"/>
            </a:xfrm>
            <a:custGeom>
              <a:avLst/>
              <a:gdLst>
                <a:gd name="T0" fmla="*/ 56 w 59"/>
                <a:gd name="T1" fmla="*/ 2 h 58"/>
                <a:gd name="T2" fmla="*/ 48 w 59"/>
                <a:gd name="T3" fmla="*/ 2 h 58"/>
                <a:gd name="T4" fmla="*/ 29 w 59"/>
                <a:gd name="T5" fmla="*/ 21 h 58"/>
                <a:gd name="T6" fmla="*/ 11 w 59"/>
                <a:gd name="T7" fmla="*/ 2 h 58"/>
                <a:gd name="T8" fmla="*/ 2 w 59"/>
                <a:gd name="T9" fmla="*/ 2 h 58"/>
                <a:gd name="T10" fmla="*/ 2 w 59"/>
                <a:gd name="T11" fmla="*/ 11 h 58"/>
                <a:gd name="T12" fmla="*/ 21 w 59"/>
                <a:gd name="T13" fmla="*/ 29 h 58"/>
                <a:gd name="T14" fmla="*/ 2 w 59"/>
                <a:gd name="T15" fmla="*/ 48 h 58"/>
                <a:gd name="T16" fmla="*/ 2 w 59"/>
                <a:gd name="T17" fmla="*/ 56 h 58"/>
                <a:gd name="T18" fmla="*/ 7 w 59"/>
                <a:gd name="T19" fmla="*/ 58 h 58"/>
                <a:gd name="T20" fmla="*/ 11 w 59"/>
                <a:gd name="T21" fmla="*/ 56 h 58"/>
                <a:gd name="T22" fmla="*/ 29 w 59"/>
                <a:gd name="T23" fmla="*/ 38 h 58"/>
                <a:gd name="T24" fmla="*/ 48 w 59"/>
                <a:gd name="T25" fmla="*/ 56 h 58"/>
                <a:gd name="T26" fmla="*/ 52 w 59"/>
                <a:gd name="T27" fmla="*/ 58 h 58"/>
                <a:gd name="T28" fmla="*/ 56 w 59"/>
                <a:gd name="T29" fmla="*/ 56 h 58"/>
                <a:gd name="T30" fmla="*/ 56 w 59"/>
                <a:gd name="T31" fmla="*/ 48 h 58"/>
                <a:gd name="T32" fmla="*/ 38 w 59"/>
                <a:gd name="T33" fmla="*/ 29 h 58"/>
                <a:gd name="T34" fmla="*/ 56 w 59"/>
                <a:gd name="T35" fmla="*/ 11 h 58"/>
                <a:gd name="T36" fmla="*/ 56 w 59"/>
                <a:gd name="T3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 h="58">
                  <a:moveTo>
                    <a:pt x="56" y="2"/>
                  </a:moveTo>
                  <a:cubicBezTo>
                    <a:pt x="54" y="0"/>
                    <a:pt x="50" y="0"/>
                    <a:pt x="48" y="2"/>
                  </a:cubicBezTo>
                  <a:cubicBezTo>
                    <a:pt x="29" y="21"/>
                    <a:pt x="29" y="21"/>
                    <a:pt x="29" y="21"/>
                  </a:cubicBezTo>
                  <a:cubicBezTo>
                    <a:pt x="11" y="2"/>
                    <a:pt x="11" y="2"/>
                    <a:pt x="11" y="2"/>
                  </a:cubicBezTo>
                  <a:cubicBezTo>
                    <a:pt x="8" y="0"/>
                    <a:pt x="5" y="0"/>
                    <a:pt x="2" y="2"/>
                  </a:cubicBezTo>
                  <a:cubicBezTo>
                    <a:pt x="0" y="5"/>
                    <a:pt x="0" y="8"/>
                    <a:pt x="2" y="11"/>
                  </a:cubicBezTo>
                  <a:cubicBezTo>
                    <a:pt x="21" y="29"/>
                    <a:pt x="21" y="29"/>
                    <a:pt x="21" y="29"/>
                  </a:cubicBezTo>
                  <a:cubicBezTo>
                    <a:pt x="2" y="48"/>
                    <a:pt x="2" y="48"/>
                    <a:pt x="2" y="48"/>
                  </a:cubicBezTo>
                  <a:cubicBezTo>
                    <a:pt x="0" y="50"/>
                    <a:pt x="0" y="54"/>
                    <a:pt x="2" y="56"/>
                  </a:cubicBezTo>
                  <a:cubicBezTo>
                    <a:pt x="3" y="58"/>
                    <a:pt x="5" y="58"/>
                    <a:pt x="7" y="58"/>
                  </a:cubicBezTo>
                  <a:cubicBezTo>
                    <a:pt x="8" y="58"/>
                    <a:pt x="10" y="58"/>
                    <a:pt x="11" y="56"/>
                  </a:cubicBezTo>
                  <a:cubicBezTo>
                    <a:pt x="29" y="38"/>
                    <a:pt x="29" y="38"/>
                    <a:pt x="29" y="38"/>
                  </a:cubicBezTo>
                  <a:cubicBezTo>
                    <a:pt x="48" y="56"/>
                    <a:pt x="48" y="56"/>
                    <a:pt x="48" y="56"/>
                  </a:cubicBezTo>
                  <a:cubicBezTo>
                    <a:pt x="49" y="58"/>
                    <a:pt x="51" y="58"/>
                    <a:pt x="52" y="58"/>
                  </a:cubicBezTo>
                  <a:cubicBezTo>
                    <a:pt x="54" y="58"/>
                    <a:pt x="55" y="58"/>
                    <a:pt x="56" y="56"/>
                  </a:cubicBezTo>
                  <a:cubicBezTo>
                    <a:pt x="59" y="54"/>
                    <a:pt x="59" y="50"/>
                    <a:pt x="56" y="48"/>
                  </a:cubicBezTo>
                  <a:cubicBezTo>
                    <a:pt x="38" y="29"/>
                    <a:pt x="38" y="29"/>
                    <a:pt x="38" y="29"/>
                  </a:cubicBezTo>
                  <a:cubicBezTo>
                    <a:pt x="56" y="11"/>
                    <a:pt x="56" y="11"/>
                    <a:pt x="56" y="11"/>
                  </a:cubicBezTo>
                  <a:cubicBezTo>
                    <a:pt x="59" y="8"/>
                    <a:pt x="59" y="5"/>
                    <a:pt x="5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grpSp>
      <p:grpSp>
        <p:nvGrpSpPr>
          <p:cNvPr id="71" name="Group 23"/>
          <p:cNvGrpSpPr>
            <a:grpSpLocks/>
          </p:cNvGrpSpPr>
          <p:nvPr/>
        </p:nvGrpSpPr>
        <p:grpSpPr bwMode="auto">
          <a:xfrm>
            <a:off x="7098293" y="1871805"/>
            <a:ext cx="292100" cy="292190"/>
            <a:chOff x="0" y="0"/>
            <a:chExt cx="205" cy="206"/>
          </a:xfrm>
          <a:solidFill>
            <a:schemeClr val="bg1"/>
          </a:solidFill>
        </p:grpSpPr>
        <p:sp>
          <p:nvSpPr>
            <p:cNvPr id="72" name="Freeform 24"/>
            <p:cNvSpPr>
              <a:spLocks noEditPoints="1"/>
            </p:cNvSpPr>
            <p:nvPr/>
          </p:nvSpPr>
          <p:spPr bwMode="auto">
            <a:xfrm>
              <a:off x="0" y="0"/>
              <a:ext cx="205" cy="206"/>
            </a:xfrm>
            <a:custGeom>
              <a:avLst/>
              <a:gdLst>
                <a:gd name="T0" fmla="*/ 0 w 205"/>
                <a:gd name="T1" fmla="*/ 0 h 206"/>
                <a:gd name="T2" fmla="*/ 0 w 205"/>
                <a:gd name="T3" fmla="*/ 206 h 206"/>
                <a:gd name="T4" fmla="*/ 205 w 205"/>
                <a:gd name="T5" fmla="*/ 206 h 206"/>
                <a:gd name="T6" fmla="*/ 205 w 205"/>
                <a:gd name="T7" fmla="*/ 0 h 206"/>
                <a:gd name="T8" fmla="*/ 0 w 205"/>
                <a:gd name="T9" fmla="*/ 0 h 206"/>
                <a:gd name="T10" fmla="*/ 188 w 205"/>
                <a:gd name="T11" fmla="*/ 188 h 206"/>
                <a:gd name="T12" fmla="*/ 17 w 205"/>
                <a:gd name="T13" fmla="*/ 188 h 206"/>
                <a:gd name="T14" fmla="*/ 17 w 205"/>
                <a:gd name="T15" fmla="*/ 17 h 206"/>
                <a:gd name="T16" fmla="*/ 188 w 205"/>
                <a:gd name="T17" fmla="*/ 17 h 206"/>
                <a:gd name="T18" fmla="*/ 188 w 205"/>
                <a:gd name="T19" fmla="*/ 18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206">
                  <a:moveTo>
                    <a:pt x="0" y="0"/>
                  </a:moveTo>
                  <a:lnTo>
                    <a:pt x="0" y="206"/>
                  </a:lnTo>
                  <a:lnTo>
                    <a:pt x="205" y="206"/>
                  </a:lnTo>
                  <a:lnTo>
                    <a:pt x="205" y="0"/>
                  </a:lnTo>
                  <a:lnTo>
                    <a:pt x="0" y="0"/>
                  </a:lnTo>
                  <a:close/>
                  <a:moveTo>
                    <a:pt x="188" y="188"/>
                  </a:moveTo>
                  <a:lnTo>
                    <a:pt x="17" y="188"/>
                  </a:lnTo>
                  <a:lnTo>
                    <a:pt x="17" y="17"/>
                  </a:lnTo>
                  <a:lnTo>
                    <a:pt x="188" y="17"/>
                  </a:lnTo>
                  <a:lnTo>
                    <a:pt x="188" y="1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3" name="Freeform 25"/>
            <p:cNvSpPr>
              <a:spLocks/>
            </p:cNvSpPr>
            <p:nvPr/>
          </p:nvSpPr>
          <p:spPr bwMode="auto">
            <a:xfrm>
              <a:off x="48" y="60"/>
              <a:ext cx="112" cy="90"/>
            </a:xfrm>
            <a:custGeom>
              <a:avLst/>
              <a:gdLst>
                <a:gd name="T0" fmla="*/ 112 w 112"/>
                <a:gd name="T1" fmla="*/ 12 h 90"/>
                <a:gd name="T2" fmla="*/ 99 w 112"/>
                <a:gd name="T3" fmla="*/ 0 h 90"/>
                <a:gd name="T4" fmla="*/ 44 w 112"/>
                <a:gd name="T5" fmla="*/ 66 h 90"/>
                <a:gd name="T6" fmla="*/ 10 w 112"/>
                <a:gd name="T7" fmla="*/ 38 h 90"/>
                <a:gd name="T8" fmla="*/ 0 w 112"/>
                <a:gd name="T9" fmla="*/ 53 h 90"/>
                <a:gd name="T10" fmla="*/ 47 w 112"/>
                <a:gd name="T11" fmla="*/ 90 h 90"/>
                <a:gd name="T12" fmla="*/ 112 w 112"/>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2" h="90">
                  <a:moveTo>
                    <a:pt x="112" y="12"/>
                  </a:moveTo>
                  <a:lnTo>
                    <a:pt x="99" y="0"/>
                  </a:lnTo>
                  <a:lnTo>
                    <a:pt x="44" y="66"/>
                  </a:lnTo>
                  <a:lnTo>
                    <a:pt x="10" y="38"/>
                  </a:lnTo>
                  <a:lnTo>
                    <a:pt x="0" y="53"/>
                  </a:lnTo>
                  <a:lnTo>
                    <a:pt x="47" y="90"/>
                  </a:lnTo>
                  <a:lnTo>
                    <a:pt x="11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grpSp>
      <p:grpSp>
        <p:nvGrpSpPr>
          <p:cNvPr id="74" name="Group 26"/>
          <p:cNvGrpSpPr>
            <a:grpSpLocks/>
          </p:cNvGrpSpPr>
          <p:nvPr/>
        </p:nvGrpSpPr>
        <p:grpSpPr bwMode="auto">
          <a:xfrm>
            <a:off x="7098293" y="3957366"/>
            <a:ext cx="292100" cy="296424"/>
            <a:chOff x="0" y="0"/>
            <a:chExt cx="205" cy="208"/>
          </a:xfrm>
          <a:solidFill>
            <a:schemeClr val="bg1"/>
          </a:solidFill>
        </p:grpSpPr>
        <p:sp>
          <p:nvSpPr>
            <p:cNvPr id="75" name="Freeform 27"/>
            <p:cNvSpPr>
              <a:spLocks noEditPoints="1"/>
            </p:cNvSpPr>
            <p:nvPr/>
          </p:nvSpPr>
          <p:spPr bwMode="auto">
            <a:xfrm>
              <a:off x="0" y="0"/>
              <a:ext cx="205" cy="208"/>
            </a:xfrm>
            <a:custGeom>
              <a:avLst/>
              <a:gdLst>
                <a:gd name="T0" fmla="*/ 136 w 140"/>
                <a:gd name="T1" fmla="*/ 55 h 141"/>
                <a:gd name="T2" fmla="*/ 122 w 140"/>
                <a:gd name="T3" fmla="*/ 46 h 141"/>
                <a:gd name="T4" fmla="*/ 127 w 140"/>
                <a:gd name="T5" fmla="*/ 29 h 141"/>
                <a:gd name="T6" fmla="*/ 106 w 140"/>
                <a:gd name="T7" fmla="*/ 14 h 141"/>
                <a:gd name="T8" fmla="*/ 90 w 140"/>
                <a:gd name="T9" fmla="*/ 17 h 141"/>
                <a:gd name="T10" fmla="*/ 81 w 140"/>
                <a:gd name="T11" fmla="*/ 2 h 141"/>
                <a:gd name="T12" fmla="*/ 55 w 140"/>
                <a:gd name="T13" fmla="*/ 6 h 141"/>
                <a:gd name="T14" fmla="*/ 46 w 140"/>
                <a:gd name="T15" fmla="*/ 19 h 141"/>
                <a:gd name="T16" fmla="*/ 29 w 140"/>
                <a:gd name="T17" fmla="*/ 14 h 141"/>
                <a:gd name="T18" fmla="*/ 13 w 140"/>
                <a:gd name="T19" fmla="*/ 36 h 141"/>
                <a:gd name="T20" fmla="*/ 16 w 140"/>
                <a:gd name="T21" fmla="*/ 51 h 141"/>
                <a:gd name="T22" fmla="*/ 1 w 140"/>
                <a:gd name="T23" fmla="*/ 60 h 141"/>
                <a:gd name="T24" fmla="*/ 1 w 140"/>
                <a:gd name="T25" fmla="*/ 81 h 141"/>
                <a:gd name="T26" fmla="*/ 16 w 140"/>
                <a:gd name="T27" fmla="*/ 90 h 141"/>
                <a:gd name="T28" fmla="*/ 13 w 140"/>
                <a:gd name="T29" fmla="*/ 106 h 141"/>
                <a:gd name="T30" fmla="*/ 29 w 140"/>
                <a:gd name="T31" fmla="*/ 127 h 141"/>
                <a:gd name="T32" fmla="*/ 46 w 140"/>
                <a:gd name="T33" fmla="*/ 123 h 141"/>
                <a:gd name="T34" fmla="*/ 55 w 140"/>
                <a:gd name="T35" fmla="*/ 136 h 141"/>
                <a:gd name="T36" fmla="*/ 70 w 140"/>
                <a:gd name="T37" fmla="*/ 141 h 141"/>
                <a:gd name="T38" fmla="*/ 86 w 140"/>
                <a:gd name="T39" fmla="*/ 136 h 141"/>
                <a:gd name="T40" fmla="*/ 95 w 140"/>
                <a:gd name="T41" fmla="*/ 123 h 141"/>
                <a:gd name="T42" fmla="*/ 112 w 140"/>
                <a:gd name="T43" fmla="*/ 127 h 141"/>
                <a:gd name="T44" fmla="*/ 127 w 140"/>
                <a:gd name="T45" fmla="*/ 106 h 141"/>
                <a:gd name="T46" fmla="*/ 125 w 140"/>
                <a:gd name="T47" fmla="*/ 90 h 141"/>
                <a:gd name="T48" fmla="*/ 139 w 140"/>
                <a:gd name="T49" fmla="*/ 81 h 141"/>
                <a:gd name="T50" fmla="*/ 139 w 140"/>
                <a:gd name="T51" fmla="*/ 60 h 141"/>
                <a:gd name="T52" fmla="*/ 118 w 140"/>
                <a:gd name="T53" fmla="*/ 80 h 141"/>
                <a:gd name="T54" fmla="*/ 110 w 140"/>
                <a:gd name="T55" fmla="*/ 92 h 141"/>
                <a:gd name="T56" fmla="*/ 115 w 140"/>
                <a:gd name="T57" fmla="*/ 108 h 141"/>
                <a:gd name="T58" fmla="*/ 98 w 140"/>
                <a:gd name="T59" fmla="*/ 111 h 141"/>
                <a:gd name="T60" fmla="*/ 83 w 140"/>
                <a:gd name="T61" fmla="*/ 114 h 141"/>
                <a:gd name="T62" fmla="*/ 76 w 140"/>
                <a:gd name="T63" fmla="*/ 128 h 141"/>
                <a:gd name="T64" fmla="*/ 61 w 140"/>
                <a:gd name="T65" fmla="*/ 118 h 141"/>
                <a:gd name="T66" fmla="*/ 49 w 140"/>
                <a:gd name="T67" fmla="*/ 111 h 141"/>
                <a:gd name="T68" fmla="*/ 33 w 140"/>
                <a:gd name="T69" fmla="*/ 115 h 141"/>
                <a:gd name="T70" fmla="*/ 31 w 140"/>
                <a:gd name="T71" fmla="*/ 98 h 141"/>
                <a:gd name="T72" fmla="*/ 27 w 140"/>
                <a:gd name="T73" fmla="*/ 84 h 141"/>
                <a:gd name="T74" fmla="*/ 13 w 140"/>
                <a:gd name="T75" fmla="*/ 76 h 141"/>
                <a:gd name="T76" fmla="*/ 13 w 140"/>
                <a:gd name="T77" fmla="*/ 65 h 141"/>
                <a:gd name="T78" fmla="*/ 27 w 140"/>
                <a:gd name="T79" fmla="*/ 58 h 141"/>
                <a:gd name="T80" fmla="*/ 31 w 140"/>
                <a:gd name="T81" fmla="*/ 44 h 141"/>
                <a:gd name="T82" fmla="*/ 33 w 140"/>
                <a:gd name="T83" fmla="*/ 26 h 141"/>
                <a:gd name="T84" fmla="*/ 49 w 140"/>
                <a:gd name="T85" fmla="*/ 31 h 141"/>
                <a:gd name="T86" fmla="*/ 61 w 140"/>
                <a:gd name="T87" fmla="*/ 23 h 141"/>
                <a:gd name="T88" fmla="*/ 76 w 140"/>
                <a:gd name="T89" fmla="*/ 13 h 141"/>
                <a:gd name="T90" fmla="*/ 83 w 140"/>
                <a:gd name="T91" fmla="*/ 27 h 141"/>
                <a:gd name="T92" fmla="*/ 98 w 140"/>
                <a:gd name="T93" fmla="*/ 31 h 141"/>
                <a:gd name="T94" fmla="*/ 115 w 140"/>
                <a:gd name="T95" fmla="*/ 34 h 141"/>
                <a:gd name="T96" fmla="*/ 110 w 140"/>
                <a:gd name="T97" fmla="*/ 49 h 141"/>
                <a:gd name="T98" fmla="*/ 118 w 140"/>
                <a:gd name="T99" fmla="*/ 62 h 141"/>
                <a:gd name="T100" fmla="*/ 128 w 140"/>
                <a:gd name="T101" fmla="*/ 7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41">
                  <a:moveTo>
                    <a:pt x="139" y="60"/>
                  </a:moveTo>
                  <a:cubicBezTo>
                    <a:pt x="139" y="58"/>
                    <a:pt x="138" y="56"/>
                    <a:pt x="136" y="55"/>
                  </a:cubicBezTo>
                  <a:cubicBezTo>
                    <a:pt x="125" y="51"/>
                    <a:pt x="125" y="51"/>
                    <a:pt x="125" y="51"/>
                  </a:cubicBezTo>
                  <a:cubicBezTo>
                    <a:pt x="124" y="50"/>
                    <a:pt x="123" y="48"/>
                    <a:pt x="122" y="46"/>
                  </a:cubicBezTo>
                  <a:cubicBezTo>
                    <a:pt x="127" y="36"/>
                    <a:pt x="127" y="36"/>
                    <a:pt x="127" y="36"/>
                  </a:cubicBezTo>
                  <a:cubicBezTo>
                    <a:pt x="128" y="34"/>
                    <a:pt x="128" y="31"/>
                    <a:pt x="127" y="29"/>
                  </a:cubicBezTo>
                  <a:cubicBezTo>
                    <a:pt x="123" y="24"/>
                    <a:pt x="117" y="19"/>
                    <a:pt x="112" y="14"/>
                  </a:cubicBezTo>
                  <a:cubicBezTo>
                    <a:pt x="110" y="13"/>
                    <a:pt x="108" y="13"/>
                    <a:pt x="106" y="14"/>
                  </a:cubicBezTo>
                  <a:cubicBezTo>
                    <a:pt x="95" y="19"/>
                    <a:pt x="95" y="19"/>
                    <a:pt x="95" y="19"/>
                  </a:cubicBezTo>
                  <a:cubicBezTo>
                    <a:pt x="93" y="18"/>
                    <a:pt x="91" y="17"/>
                    <a:pt x="90" y="17"/>
                  </a:cubicBezTo>
                  <a:cubicBezTo>
                    <a:pt x="86" y="6"/>
                    <a:pt x="86" y="6"/>
                    <a:pt x="86" y="6"/>
                  </a:cubicBezTo>
                  <a:cubicBezTo>
                    <a:pt x="85" y="4"/>
                    <a:pt x="83" y="2"/>
                    <a:pt x="81" y="2"/>
                  </a:cubicBezTo>
                  <a:cubicBezTo>
                    <a:pt x="73" y="0"/>
                    <a:pt x="67" y="0"/>
                    <a:pt x="60" y="2"/>
                  </a:cubicBezTo>
                  <a:cubicBezTo>
                    <a:pt x="58" y="2"/>
                    <a:pt x="56" y="4"/>
                    <a:pt x="55" y="6"/>
                  </a:cubicBezTo>
                  <a:cubicBezTo>
                    <a:pt x="51" y="17"/>
                    <a:pt x="51" y="17"/>
                    <a:pt x="51" y="17"/>
                  </a:cubicBezTo>
                  <a:cubicBezTo>
                    <a:pt x="49" y="17"/>
                    <a:pt x="47" y="18"/>
                    <a:pt x="46" y="19"/>
                  </a:cubicBezTo>
                  <a:cubicBezTo>
                    <a:pt x="35" y="14"/>
                    <a:pt x="35" y="14"/>
                    <a:pt x="35" y="14"/>
                  </a:cubicBezTo>
                  <a:cubicBezTo>
                    <a:pt x="33" y="13"/>
                    <a:pt x="31" y="13"/>
                    <a:pt x="29" y="14"/>
                  </a:cubicBezTo>
                  <a:cubicBezTo>
                    <a:pt x="23" y="19"/>
                    <a:pt x="18" y="24"/>
                    <a:pt x="14" y="29"/>
                  </a:cubicBezTo>
                  <a:cubicBezTo>
                    <a:pt x="13" y="31"/>
                    <a:pt x="12" y="34"/>
                    <a:pt x="13" y="36"/>
                  </a:cubicBezTo>
                  <a:cubicBezTo>
                    <a:pt x="18" y="46"/>
                    <a:pt x="18" y="46"/>
                    <a:pt x="18" y="46"/>
                  </a:cubicBezTo>
                  <a:cubicBezTo>
                    <a:pt x="18" y="48"/>
                    <a:pt x="17" y="50"/>
                    <a:pt x="16" y="51"/>
                  </a:cubicBezTo>
                  <a:cubicBezTo>
                    <a:pt x="5" y="55"/>
                    <a:pt x="5" y="55"/>
                    <a:pt x="5" y="55"/>
                  </a:cubicBezTo>
                  <a:cubicBezTo>
                    <a:pt x="3" y="56"/>
                    <a:pt x="2" y="58"/>
                    <a:pt x="1" y="60"/>
                  </a:cubicBezTo>
                  <a:cubicBezTo>
                    <a:pt x="1" y="64"/>
                    <a:pt x="0" y="67"/>
                    <a:pt x="0" y="71"/>
                  </a:cubicBezTo>
                  <a:cubicBezTo>
                    <a:pt x="0" y="74"/>
                    <a:pt x="1" y="77"/>
                    <a:pt x="1" y="81"/>
                  </a:cubicBezTo>
                  <a:cubicBezTo>
                    <a:pt x="2" y="84"/>
                    <a:pt x="3" y="85"/>
                    <a:pt x="5" y="86"/>
                  </a:cubicBezTo>
                  <a:cubicBezTo>
                    <a:pt x="16" y="90"/>
                    <a:pt x="16" y="90"/>
                    <a:pt x="16" y="90"/>
                  </a:cubicBezTo>
                  <a:cubicBezTo>
                    <a:pt x="17" y="92"/>
                    <a:pt x="18" y="94"/>
                    <a:pt x="18" y="95"/>
                  </a:cubicBezTo>
                  <a:cubicBezTo>
                    <a:pt x="13" y="106"/>
                    <a:pt x="13" y="106"/>
                    <a:pt x="13" y="106"/>
                  </a:cubicBezTo>
                  <a:cubicBezTo>
                    <a:pt x="12" y="108"/>
                    <a:pt x="13" y="110"/>
                    <a:pt x="14" y="112"/>
                  </a:cubicBezTo>
                  <a:cubicBezTo>
                    <a:pt x="18" y="118"/>
                    <a:pt x="23" y="123"/>
                    <a:pt x="29" y="127"/>
                  </a:cubicBezTo>
                  <a:cubicBezTo>
                    <a:pt x="31" y="128"/>
                    <a:pt x="33" y="129"/>
                    <a:pt x="35" y="128"/>
                  </a:cubicBezTo>
                  <a:cubicBezTo>
                    <a:pt x="46" y="123"/>
                    <a:pt x="46" y="123"/>
                    <a:pt x="46" y="123"/>
                  </a:cubicBezTo>
                  <a:cubicBezTo>
                    <a:pt x="47" y="124"/>
                    <a:pt x="49" y="124"/>
                    <a:pt x="51" y="125"/>
                  </a:cubicBezTo>
                  <a:cubicBezTo>
                    <a:pt x="55" y="136"/>
                    <a:pt x="55" y="136"/>
                    <a:pt x="55" y="136"/>
                  </a:cubicBezTo>
                  <a:cubicBezTo>
                    <a:pt x="56" y="138"/>
                    <a:pt x="58" y="140"/>
                    <a:pt x="60" y="140"/>
                  </a:cubicBezTo>
                  <a:cubicBezTo>
                    <a:pt x="64" y="140"/>
                    <a:pt x="67" y="141"/>
                    <a:pt x="70" y="141"/>
                  </a:cubicBezTo>
                  <a:cubicBezTo>
                    <a:pt x="74" y="141"/>
                    <a:pt x="77" y="140"/>
                    <a:pt x="81" y="140"/>
                  </a:cubicBezTo>
                  <a:cubicBezTo>
                    <a:pt x="83" y="140"/>
                    <a:pt x="85" y="138"/>
                    <a:pt x="86" y="136"/>
                  </a:cubicBezTo>
                  <a:cubicBezTo>
                    <a:pt x="90" y="125"/>
                    <a:pt x="90" y="125"/>
                    <a:pt x="90" y="125"/>
                  </a:cubicBezTo>
                  <a:cubicBezTo>
                    <a:pt x="91" y="124"/>
                    <a:pt x="93" y="124"/>
                    <a:pt x="95" y="123"/>
                  </a:cubicBezTo>
                  <a:cubicBezTo>
                    <a:pt x="106" y="128"/>
                    <a:pt x="106" y="128"/>
                    <a:pt x="106" y="128"/>
                  </a:cubicBezTo>
                  <a:cubicBezTo>
                    <a:pt x="108" y="129"/>
                    <a:pt x="110" y="128"/>
                    <a:pt x="112" y="127"/>
                  </a:cubicBezTo>
                  <a:cubicBezTo>
                    <a:pt x="117" y="123"/>
                    <a:pt x="123" y="118"/>
                    <a:pt x="127" y="112"/>
                  </a:cubicBezTo>
                  <a:cubicBezTo>
                    <a:pt x="128" y="110"/>
                    <a:pt x="128" y="108"/>
                    <a:pt x="127" y="106"/>
                  </a:cubicBezTo>
                  <a:cubicBezTo>
                    <a:pt x="122" y="95"/>
                    <a:pt x="122" y="95"/>
                    <a:pt x="122" y="95"/>
                  </a:cubicBezTo>
                  <a:cubicBezTo>
                    <a:pt x="123" y="94"/>
                    <a:pt x="124" y="92"/>
                    <a:pt x="125" y="90"/>
                  </a:cubicBezTo>
                  <a:cubicBezTo>
                    <a:pt x="136" y="86"/>
                    <a:pt x="136" y="86"/>
                    <a:pt x="136" y="86"/>
                  </a:cubicBezTo>
                  <a:cubicBezTo>
                    <a:pt x="138" y="85"/>
                    <a:pt x="139" y="84"/>
                    <a:pt x="139" y="81"/>
                  </a:cubicBezTo>
                  <a:cubicBezTo>
                    <a:pt x="140" y="77"/>
                    <a:pt x="140" y="74"/>
                    <a:pt x="140" y="71"/>
                  </a:cubicBezTo>
                  <a:cubicBezTo>
                    <a:pt x="140" y="67"/>
                    <a:pt x="140" y="64"/>
                    <a:pt x="139" y="60"/>
                  </a:cubicBezTo>
                  <a:close/>
                  <a:moveTo>
                    <a:pt x="128" y="76"/>
                  </a:moveTo>
                  <a:cubicBezTo>
                    <a:pt x="118" y="80"/>
                    <a:pt x="118" y="80"/>
                    <a:pt x="118" y="80"/>
                  </a:cubicBezTo>
                  <a:cubicBezTo>
                    <a:pt x="116" y="80"/>
                    <a:pt x="115" y="82"/>
                    <a:pt x="114" y="84"/>
                  </a:cubicBezTo>
                  <a:cubicBezTo>
                    <a:pt x="113" y="87"/>
                    <a:pt x="112" y="90"/>
                    <a:pt x="110" y="92"/>
                  </a:cubicBezTo>
                  <a:cubicBezTo>
                    <a:pt x="109" y="94"/>
                    <a:pt x="109" y="96"/>
                    <a:pt x="110" y="98"/>
                  </a:cubicBezTo>
                  <a:cubicBezTo>
                    <a:pt x="115" y="108"/>
                    <a:pt x="115" y="108"/>
                    <a:pt x="115" y="108"/>
                  </a:cubicBezTo>
                  <a:cubicBezTo>
                    <a:pt x="113" y="111"/>
                    <a:pt x="110" y="113"/>
                    <a:pt x="107" y="115"/>
                  </a:cubicBezTo>
                  <a:cubicBezTo>
                    <a:pt x="98" y="111"/>
                    <a:pt x="98" y="111"/>
                    <a:pt x="98" y="111"/>
                  </a:cubicBezTo>
                  <a:cubicBezTo>
                    <a:pt x="96" y="110"/>
                    <a:pt x="94" y="110"/>
                    <a:pt x="92" y="111"/>
                  </a:cubicBezTo>
                  <a:cubicBezTo>
                    <a:pt x="89" y="112"/>
                    <a:pt x="86" y="113"/>
                    <a:pt x="83" y="114"/>
                  </a:cubicBezTo>
                  <a:cubicBezTo>
                    <a:pt x="81" y="115"/>
                    <a:pt x="80" y="116"/>
                    <a:pt x="79" y="118"/>
                  </a:cubicBezTo>
                  <a:cubicBezTo>
                    <a:pt x="76" y="128"/>
                    <a:pt x="76" y="128"/>
                    <a:pt x="76" y="128"/>
                  </a:cubicBezTo>
                  <a:cubicBezTo>
                    <a:pt x="72" y="129"/>
                    <a:pt x="69" y="129"/>
                    <a:pt x="65" y="128"/>
                  </a:cubicBezTo>
                  <a:cubicBezTo>
                    <a:pt x="61" y="118"/>
                    <a:pt x="61" y="118"/>
                    <a:pt x="61" y="118"/>
                  </a:cubicBezTo>
                  <a:cubicBezTo>
                    <a:pt x="61" y="116"/>
                    <a:pt x="59" y="115"/>
                    <a:pt x="57" y="114"/>
                  </a:cubicBezTo>
                  <a:cubicBezTo>
                    <a:pt x="54" y="113"/>
                    <a:pt x="51" y="112"/>
                    <a:pt x="49" y="111"/>
                  </a:cubicBezTo>
                  <a:cubicBezTo>
                    <a:pt x="47" y="110"/>
                    <a:pt x="45" y="110"/>
                    <a:pt x="43" y="111"/>
                  </a:cubicBezTo>
                  <a:cubicBezTo>
                    <a:pt x="33" y="115"/>
                    <a:pt x="33" y="115"/>
                    <a:pt x="33" y="115"/>
                  </a:cubicBezTo>
                  <a:cubicBezTo>
                    <a:pt x="31" y="113"/>
                    <a:pt x="28" y="111"/>
                    <a:pt x="26" y="108"/>
                  </a:cubicBezTo>
                  <a:cubicBezTo>
                    <a:pt x="31" y="98"/>
                    <a:pt x="31" y="98"/>
                    <a:pt x="31" y="98"/>
                  </a:cubicBezTo>
                  <a:cubicBezTo>
                    <a:pt x="31" y="96"/>
                    <a:pt x="31" y="94"/>
                    <a:pt x="30" y="92"/>
                  </a:cubicBezTo>
                  <a:cubicBezTo>
                    <a:pt x="29" y="90"/>
                    <a:pt x="28" y="87"/>
                    <a:pt x="27" y="84"/>
                  </a:cubicBezTo>
                  <a:cubicBezTo>
                    <a:pt x="26" y="82"/>
                    <a:pt x="25" y="80"/>
                    <a:pt x="23" y="80"/>
                  </a:cubicBezTo>
                  <a:cubicBezTo>
                    <a:pt x="13" y="76"/>
                    <a:pt x="13" y="76"/>
                    <a:pt x="13" y="76"/>
                  </a:cubicBezTo>
                  <a:cubicBezTo>
                    <a:pt x="12" y="74"/>
                    <a:pt x="12" y="72"/>
                    <a:pt x="12" y="71"/>
                  </a:cubicBezTo>
                  <a:cubicBezTo>
                    <a:pt x="12" y="69"/>
                    <a:pt x="12" y="67"/>
                    <a:pt x="13" y="65"/>
                  </a:cubicBezTo>
                  <a:cubicBezTo>
                    <a:pt x="23" y="62"/>
                    <a:pt x="23" y="62"/>
                    <a:pt x="23" y="62"/>
                  </a:cubicBezTo>
                  <a:cubicBezTo>
                    <a:pt x="25" y="61"/>
                    <a:pt x="26" y="60"/>
                    <a:pt x="27" y="58"/>
                  </a:cubicBezTo>
                  <a:cubicBezTo>
                    <a:pt x="28" y="55"/>
                    <a:pt x="29" y="52"/>
                    <a:pt x="30" y="49"/>
                  </a:cubicBezTo>
                  <a:cubicBezTo>
                    <a:pt x="31" y="47"/>
                    <a:pt x="31" y="45"/>
                    <a:pt x="31" y="44"/>
                  </a:cubicBezTo>
                  <a:cubicBezTo>
                    <a:pt x="26" y="34"/>
                    <a:pt x="26" y="34"/>
                    <a:pt x="26" y="34"/>
                  </a:cubicBezTo>
                  <a:cubicBezTo>
                    <a:pt x="28" y="31"/>
                    <a:pt x="31" y="28"/>
                    <a:pt x="33" y="26"/>
                  </a:cubicBezTo>
                  <a:cubicBezTo>
                    <a:pt x="43" y="31"/>
                    <a:pt x="43" y="31"/>
                    <a:pt x="43" y="31"/>
                  </a:cubicBezTo>
                  <a:cubicBezTo>
                    <a:pt x="45" y="32"/>
                    <a:pt x="47" y="32"/>
                    <a:pt x="49" y="31"/>
                  </a:cubicBezTo>
                  <a:cubicBezTo>
                    <a:pt x="51" y="29"/>
                    <a:pt x="54" y="28"/>
                    <a:pt x="57" y="27"/>
                  </a:cubicBezTo>
                  <a:cubicBezTo>
                    <a:pt x="59" y="27"/>
                    <a:pt x="61" y="25"/>
                    <a:pt x="61" y="23"/>
                  </a:cubicBezTo>
                  <a:cubicBezTo>
                    <a:pt x="65" y="13"/>
                    <a:pt x="65" y="13"/>
                    <a:pt x="65" y="13"/>
                  </a:cubicBezTo>
                  <a:cubicBezTo>
                    <a:pt x="69" y="13"/>
                    <a:pt x="72" y="13"/>
                    <a:pt x="76" y="13"/>
                  </a:cubicBezTo>
                  <a:cubicBezTo>
                    <a:pt x="79" y="23"/>
                    <a:pt x="79" y="23"/>
                    <a:pt x="79" y="23"/>
                  </a:cubicBezTo>
                  <a:cubicBezTo>
                    <a:pt x="80" y="25"/>
                    <a:pt x="81" y="27"/>
                    <a:pt x="83" y="27"/>
                  </a:cubicBezTo>
                  <a:cubicBezTo>
                    <a:pt x="86" y="28"/>
                    <a:pt x="89" y="29"/>
                    <a:pt x="92" y="31"/>
                  </a:cubicBezTo>
                  <a:cubicBezTo>
                    <a:pt x="94" y="32"/>
                    <a:pt x="96" y="32"/>
                    <a:pt x="98" y="31"/>
                  </a:cubicBezTo>
                  <a:cubicBezTo>
                    <a:pt x="107" y="26"/>
                    <a:pt x="107" y="26"/>
                    <a:pt x="107" y="26"/>
                  </a:cubicBezTo>
                  <a:cubicBezTo>
                    <a:pt x="110" y="28"/>
                    <a:pt x="113" y="31"/>
                    <a:pt x="115" y="34"/>
                  </a:cubicBezTo>
                  <a:cubicBezTo>
                    <a:pt x="110" y="44"/>
                    <a:pt x="110" y="44"/>
                    <a:pt x="110" y="44"/>
                  </a:cubicBezTo>
                  <a:cubicBezTo>
                    <a:pt x="109" y="45"/>
                    <a:pt x="109" y="47"/>
                    <a:pt x="110" y="49"/>
                  </a:cubicBezTo>
                  <a:cubicBezTo>
                    <a:pt x="112" y="52"/>
                    <a:pt x="113" y="55"/>
                    <a:pt x="114" y="58"/>
                  </a:cubicBezTo>
                  <a:cubicBezTo>
                    <a:pt x="115" y="60"/>
                    <a:pt x="116" y="61"/>
                    <a:pt x="118" y="62"/>
                  </a:cubicBezTo>
                  <a:cubicBezTo>
                    <a:pt x="128" y="65"/>
                    <a:pt x="128" y="65"/>
                    <a:pt x="128" y="65"/>
                  </a:cubicBezTo>
                  <a:cubicBezTo>
                    <a:pt x="128" y="67"/>
                    <a:pt x="128" y="69"/>
                    <a:pt x="128" y="71"/>
                  </a:cubicBezTo>
                  <a:cubicBezTo>
                    <a:pt x="128" y="72"/>
                    <a:pt x="128" y="74"/>
                    <a:pt x="128"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6" name="Freeform 28"/>
            <p:cNvSpPr>
              <a:spLocks noEditPoints="1"/>
            </p:cNvSpPr>
            <p:nvPr/>
          </p:nvSpPr>
          <p:spPr bwMode="auto">
            <a:xfrm>
              <a:off x="63" y="62"/>
              <a:ext cx="81" cy="81"/>
            </a:xfrm>
            <a:custGeom>
              <a:avLst/>
              <a:gdLst>
                <a:gd name="T0" fmla="*/ 27 w 55"/>
                <a:gd name="T1" fmla="*/ 0 h 55"/>
                <a:gd name="T2" fmla="*/ 0 w 55"/>
                <a:gd name="T3" fmla="*/ 27 h 55"/>
                <a:gd name="T4" fmla="*/ 27 w 55"/>
                <a:gd name="T5" fmla="*/ 55 h 55"/>
                <a:gd name="T6" fmla="*/ 55 w 55"/>
                <a:gd name="T7" fmla="*/ 27 h 55"/>
                <a:gd name="T8" fmla="*/ 27 w 55"/>
                <a:gd name="T9" fmla="*/ 0 h 55"/>
                <a:gd name="T10" fmla="*/ 27 w 55"/>
                <a:gd name="T11" fmla="*/ 43 h 55"/>
                <a:gd name="T12" fmla="*/ 12 w 55"/>
                <a:gd name="T13" fmla="*/ 27 h 55"/>
                <a:gd name="T14" fmla="*/ 27 w 55"/>
                <a:gd name="T15" fmla="*/ 12 h 55"/>
                <a:gd name="T16" fmla="*/ 43 w 55"/>
                <a:gd name="T17" fmla="*/ 27 h 55"/>
                <a:gd name="T18" fmla="*/ 27 w 55"/>
                <a:gd name="T19" fmla="*/ 4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2"/>
                    <a:pt x="0" y="27"/>
                  </a:cubicBezTo>
                  <a:cubicBezTo>
                    <a:pt x="0" y="43"/>
                    <a:pt x="12" y="55"/>
                    <a:pt x="27" y="55"/>
                  </a:cubicBezTo>
                  <a:cubicBezTo>
                    <a:pt x="43" y="55"/>
                    <a:pt x="55" y="43"/>
                    <a:pt x="55" y="27"/>
                  </a:cubicBezTo>
                  <a:cubicBezTo>
                    <a:pt x="55" y="12"/>
                    <a:pt x="43" y="0"/>
                    <a:pt x="27" y="0"/>
                  </a:cubicBezTo>
                  <a:close/>
                  <a:moveTo>
                    <a:pt x="27" y="43"/>
                  </a:moveTo>
                  <a:cubicBezTo>
                    <a:pt x="19" y="43"/>
                    <a:pt x="12" y="36"/>
                    <a:pt x="12" y="27"/>
                  </a:cubicBezTo>
                  <a:cubicBezTo>
                    <a:pt x="12" y="19"/>
                    <a:pt x="19" y="12"/>
                    <a:pt x="27" y="12"/>
                  </a:cubicBezTo>
                  <a:cubicBezTo>
                    <a:pt x="36" y="12"/>
                    <a:pt x="43" y="19"/>
                    <a:pt x="43" y="27"/>
                  </a:cubicBezTo>
                  <a:cubicBezTo>
                    <a:pt x="43" y="36"/>
                    <a:pt x="36" y="43"/>
                    <a:pt x="27"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grpSp>
      <p:grpSp>
        <p:nvGrpSpPr>
          <p:cNvPr id="77" name="Group 29"/>
          <p:cNvGrpSpPr>
            <a:grpSpLocks/>
          </p:cNvGrpSpPr>
          <p:nvPr/>
        </p:nvGrpSpPr>
        <p:grpSpPr bwMode="auto">
          <a:xfrm>
            <a:off x="7098293" y="2913528"/>
            <a:ext cx="292100" cy="292190"/>
            <a:chOff x="0" y="0"/>
            <a:chExt cx="205" cy="207"/>
          </a:xfrm>
          <a:solidFill>
            <a:schemeClr val="bg1"/>
          </a:solidFill>
        </p:grpSpPr>
        <p:sp>
          <p:nvSpPr>
            <p:cNvPr id="78" name="Freeform 30"/>
            <p:cNvSpPr>
              <a:spLocks noEditPoints="1"/>
            </p:cNvSpPr>
            <p:nvPr/>
          </p:nvSpPr>
          <p:spPr bwMode="auto">
            <a:xfrm>
              <a:off x="0" y="0"/>
              <a:ext cx="205" cy="207"/>
            </a:xfrm>
            <a:custGeom>
              <a:avLst/>
              <a:gdLst>
                <a:gd name="T0" fmla="*/ 70 w 140"/>
                <a:gd name="T1" fmla="*/ 140 h 140"/>
                <a:gd name="T2" fmla="*/ 0 w 140"/>
                <a:gd name="T3" fmla="*/ 70 h 140"/>
                <a:gd name="T4" fmla="*/ 70 w 140"/>
                <a:gd name="T5" fmla="*/ 0 h 140"/>
                <a:gd name="T6" fmla="*/ 140 w 140"/>
                <a:gd name="T7" fmla="*/ 70 h 140"/>
                <a:gd name="T8" fmla="*/ 70 w 140"/>
                <a:gd name="T9" fmla="*/ 140 h 140"/>
                <a:gd name="T10" fmla="*/ 70 w 140"/>
                <a:gd name="T11" fmla="*/ 12 h 140"/>
                <a:gd name="T12" fmla="*/ 12 w 140"/>
                <a:gd name="T13" fmla="*/ 70 h 140"/>
                <a:gd name="T14" fmla="*/ 70 w 140"/>
                <a:gd name="T15" fmla="*/ 128 h 140"/>
                <a:gd name="T16" fmla="*/ 128 w 140"/>
                <a:gd name="T17" fmla="*/ 70 h 140"/>
                <a:gd name="T18" fmla="*/ 70 w 140"/>
                <a:gd name="T19" fmla="*/ 1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140">
                  <a:moveTo>
                    <a:pt x="70" y="140"/>
                  </a:moveTo>
                  <a:cubicBezTo>
                    <a:pt x="32" y="140"/>
                    <a:pt x="0" y="109"/>
                    <a:pt x="0" y="70"/>
                  </a:cubicBezTo>
                  <a:cubicBezTo>
                    <a:pt x="0" y="32"/>
                    <a:pt x="32" y="0"/>
                    <a:pt x="70" y="0"/>
                  </a:cubicBezTo>
                  <a:cubicBezTo>
                    <a:pt x="109" y="0"/>
                    <a:pt x="140" y="32"/>
                    <a:pt x="140" y="70"/>
                  </a:cubicBezTo>
                  <a:cubicBezTo>
                    <a:pt x="140" y="109"/>
                    <a:pt x="109" y="140"/>
                    <a:pt x="70" y="140"/>
                  </a:cubicBezTo>
                  <a:close/>
                  <a:moveTo>
                    <a:pt x="70" y="12"/>
                  </a:moveTo>
                  <a:cubicBezTo>
                    <a:pt x="38" y="12"/>
                    <a:pt x="12" y="38"/>
                    <a:pt x="12" y="70"/>
                  </a:cubicBezTo>
                  <a:cubicBezTo>
                    <a:pt x="12" y="102"/>
                    <a:pt x="38" y="128"/>
                    <a:pt x="70" y="128"/>
                  </a:cubicBezTo>
                  <a:cubicBezTo>
                    <a:pt x="102" y="128"/>
                    <a:pt x="128" y="102"/>
                    <a:pt x="128" y="70"/>
                  </a:cubicBezTo>
                  <a:cubicBezTo>
                    <a:pt x="128" y="38"/>
                    <a:pt x="102" y="12"/>
                    <a:pt x="7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9" name="Freeform 31"/>
            <p:cNvSpPr>
              <a:spLocks/>
            </p:cNvSpPr>
            <p:nvPr/>
          </p:nvSpPr>
          <p:spPr bwMode="auto">
            <a:xfrm>
              <a:off x="94" y="40"/>
              <a:ext cx="63" cy="72"/>
            </a:xfrm>
            <a:custGeom>
              <a:avLst/>
              <a:gdLst>
                <a:gd name="T0" fmla="*/ 37 w 43"/>
                <a:gd name="T1" fmla="*/ 49 h 49"/>
                <a:gd name="T2" fmla="*/ 6 w 43"/>
                <a:gd name="T3" fmla="*/ 49 h 49"/>
                <a:gd name="T4" fmla="*/ 0 w 43"/>
                <a:gd name="T5" fmla="*/ 43 h 49"/>
                <a:gd name="T6" fmla="*/ 0 w 43"/>
                <a:gd name="T7" fmla="*/ 6 h 49"/>
                <a:gd name="T8" fmla="*/ 6 w 43"/>
                <a:gd name="T9" fmla="*/ 0 h 49"/>
                <a:gd name="T10" fmla="*/ 12 w 43"/>
                <a:gd name="T11" fmla="*/ 6 h 49"/>
                <a:gd name="T12" fmla="*/ 12 w 43"/>
                <a:gd name="T13" fmla="*/ 37 h 49"/>
                <a:gd name="T14" fmla="*/ 37 w 43"/>
                <a:gd name="T15" fmla="*/ 37 h 49"/>
                <a:gd name="T16" fmla="*/ 43 w 43"/>
                <a:gd name="T17" fmla="*/ 43 h 49"/>
                <a:gd name="T18" fmla="*/ 37 w 43"/>
                <a:gd name="T1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9">
                  <a:moveTo>
                    <a:pt x="37" y="49"/>
                  </a:moveTo>
                  <a:cubicBezTo>
                    <a:pt x="6" y="49"/>
                    <a:pt x="6" y="49"/>
                    <a:pt x="6" y="49"/>
                  </a:cubicBezTo>
                  <a:cubicBezTo>
                    <a:pt x="3" y="49"/>
                    <a:pt x="0" y="46"/>
                    <a:pt x="0" y="43"/>
                  </a:cubicBezTo>
                  <a:cubicBezTo>
                    <a:pt x="0" y="6"/>
                    <a:pt x="0" y="6"/>
                    <a:pt x="0" y="6"/>
                  </a:cubicBezTo>
                  <a:cubicBezTo>
                    <a:pt x="0" y="3"/>
                    <a:pt x="3" y="0"/>
                    <a:pt x="6" y="0"/>
                  </a:cubicBezTo>
                  <a:cubicBezTo>
                    <a:pt x="10" y="0"/>
                    <a:pt x="12" y="3"/>
                    <a:pt x="12" y="6"/>
                  </a:cubicBezTo>
                  <a:cubicBezTo>
                    <a:pt x="12" y="37"/>
                    <a:pt x="12" y="37"/>
                    <a:pt x="12" y="37"/>
                  </a:cubicBezTo>
                  <a:cubicBezTo>
                    <a:pt x="37" y="37"/>
                    <a:pt x="37" y="37"/>
                    <a:pt x="37" y="37"/>
                  </a:cubicBezTo>
                  <a:cubicBezTo>
                    <a:pt x="40" y="37"/>
                    <a:pt x="43" y="40"/>
                    <a:pt x="43" y="43"/>
                  </a:cubicBezTo>
                  <a:cubicBezTo>
                    <a:pt x="43" y="46"/>
                    <a:pt x="40" y="49"/>
                    <a:pt x="37"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grpSp>
      <p:sp>
        <p:nvSpPr>
          <p:cNvPr id="80" name="Rectangle 32"/>
          <p:cNvSpPr>
            <a:spLocks noChangeArrowheads="1"/>
          </p:cNvSpPr>
          <p:nvPr/>
        </p:nvSpPr>
        <p:spPr bwMode="auto">
          <a:xfrm>
            <a:off x="6924675" y="1848515"/>
            <a:ext cx="2638424"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lvl="0" algn="ctr"/>
            <a:r>
              <a:rPr lang="zh-CN" altLang="en-US" sz="1400" b="1" dirty="0">
                <a:solidFill>
                  <a:srgbClr val="000000">
                    <a:lumMod val="75000"/>
                    <a:lumOff val="25000"/>
                  </a:srgbClr>
                </a:solidFill>
                <a:latin typeface="微软雅黑" pitchFamily="34" charset="-122"/>
                <a:ea typeface="微软雅黑" pitchFamily="34" charset="-122"/>
              </a:rPr>
              <a:t>巩固技术</a:t>
            </a:r>
            <a:endParaRPr lang="en-US" altLang="zh-CN" sz="1400" b="1" dirty="0">
              <a:solidFill>
                <a:srgbClr val="000000">
                  <a:lumMod val="75000"/>
                  <a:lumOff val="25000"/>
                </a:srgbClr>
              </a:solidFill>
              <a:latin typeface="微软雅黑" pitchFamily="34" charset="-122"/>
              <a:ea typeface="微软雅黑" pitchFamily="34" charset="-122"/>
            </a:endParaRPr>
          </a:p>
          <a:p>
            <a:pPr lvl="0" algn="ctr"/>
            <a:r>
              <a:rPr lang="zh-CN" altLang="en-US" sz="1000" dirty="0">
                <a:solidFill>
                  <a:srgbClr val="000000">
                    <a:lumMod val="50000"/>
                    <a:lumOff val="50000"/>
                  </a:srgbClr>
                </a:solidFill>
                <a:latin typeface="微软雅黑" pitchFamily="34" charset="-122"/>
                <a:ea typeface="微软雅黑" pitchFamily="34" charset="-122"/>
              </a:rPr>
              <a:t>对于现阶段技术上的不足，我更需要了解一些知识的来龙去脉，需要读专门书籍及文献，并一直了解最新的进展。</a:t>
            </a:r>
            <a:endParaRPr lang="en-US" altLang="zh-CN" sz="1000" dirty="0">
              <a:solidFill>
                <a:srgbClr val="000000">
                  <a:lumMod val="50000"/>
                  <a:lumOff val="50000"/>
                </a:srgbClr>
              </a:solidFill>
              <a:latin typeface="微软雅黑" pitchFamily="34" charset="-122"/>
              <a:ea typeface="微软雅黑" pitchFamily="34" charset="-122"/>
            </a:endParaRPr>
          </a:p>
        </p:txBody>
      </p:sp>
      <p:sp>
        <p:nvSpPr>
          <p:cNvPr id="81" name="Rectangle 33"/>
          <p:cNvSpPr>
            <a:spLocks noChangeArrowheads="1"/>
          </p:cNvSpPr>
          <p:nvPr/>
        </p:nvSpPr>
        <p:spPr bwMode="auto">
          <a:xfrm>
            <a:off x="6924675" y="2873299"/>
            <a:ext cx="26384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lvl="0" algn="ctr"/>
            <a:r>
              <a:rPr lang="zh-CN" altLang="en-US" sz="1400" b="1" dirty="0" smtClean="0">
                <a:solidFill>
                  <a:srgbClr val="000000">
                    <a:lumMod val="75000"/>
                    <a:lumOff val="25000"/>
                  </a:srgbClr>
                </a:solidFill>
                <a:latin typeface="微软雅黑" pitchFamily="34" charset="-122"/>
                <a:ea typeface="微软雅黑" pitchFamily="34" charset="-122"/>
              </a:rPr>
              <a:t>专业知识</a:t>
            </a:r>
            <a:endParaRPr lang="en-US" altLang="zh-CN" sz="1400" b="1" dirty="0" smtClean="0">
              <a:solidFill>
                <a:srgbClr val="000000">
                  <a:lumMod val="75000"/>
                  <a:lumOff val="25000"/>
                </a:srgbClr>
              </a:solidFill>
              <a:latin typeface="微软雅黑" pitchFamily="34" charset="-122"/>
              <a:ea typeface="微软雅黑" pitchFamily="34" charset="-122"/>
            </a:endParaRPr>
          </a:p>
          <a:p>
            <a:pPr lvl="0" algn="ctr"/>
            <a:r>
              <a:rPr lang="zh-CN" altLang="en-US" sz="1000" dirty="0" smtClean="0">
                <a:solidFill>
                  <a:srgbClr val="000000">
                    <a:lumMod val="50000"/>
                    <a:lumOff val="50000"/>
                  </a:srgbClr>
                </a:solidFill>
                <a:latin typeface="微软雅黑" pitchFamily="34" charset="-122"/>
                <a:ea typeface="微软雅黑" pitchFamily="34" charset="-122"/>
              </a:rPr>
              <a:t>初次接触运维行业，确实在专业知识上还存在许多盲点，需要多加了解和学习。</a:t>
            </a:r>
            <a:endParaRPr lang="en-US" altLang="zh-CN" sz="1000" dirty="0">
              <a:solidFill>
                <a:srgbClr val="000000">
                  <a:lumMod val="50000"/>
                  <a:lumOff val="50000"/>
                </a:srgbClr>
              </a:solidFill>
              <a:latin typeface="微软雅黑" pitchFamily="34" charset="-122"/>
              <a:ea typeface="微软雅黑" pitchFamily="34" charset="-122"/>
            </a:endParaRPr>
          </a:p>
        </p:txBody>
      </p:sp>
      <p:sp>
        <p:nvSpPr>
          <p:cNvPr id="82" name="Rectangle 34"/>
          <p:cNvSpPr>
            <a:spLocks noChangeArrowheads="1"/>
          </p:cNvSpPr>
          <p:nvPr/>
        </p:nvSpPr>
        <p:spPr bwMode="auto">
          <a:xfrm>
            <a:off x="6924675" y="3915020"/>
            <a:ext cx="263842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lvl="0" algn="ctr"/>
            <a:r>
              <a:rPr lang="zh-CN" altLang="en-US" sz="1400" b="1" dirty="0">
                <a:solidFill>
                  <a:srgbClr val="000000">
                    <a:lumMod val="75000"/>
                    <a:lumOff val="25000"/>
                  </a:srgbClr>
                </a:solidFill>
                <a:latin typeface="微软雅黑" pitchFamily="34" charset="-122"/>
                <a:ea typeface="微软雅黑" pitchFamily="34" charset="-122"/>
              </a:rPr>
              <a:t>开发滞后</a:t>
            </a:r>
            <a:endParaRPr lang="en-US" altLang="zh-CN" sz="1400" b="1" dirty="0">
              <a:solidFill>
                <a:srgbClr val="000000">
                  <a:lumMod val="75000"/>
                  <a:lumOff val="25000"/>
                </a:srgbClr>
              </a:solidFill>
              <a:latin typeface="微软雅黑" pitchFamily="34" charset="-122"/>
              <a:ea typeface="微软雅黑" pitchFamily="34" charset="-122"/>
            </a:endParaRPr>
          </a:p>
          <a:p>
            <a:pPr lvl="0" algn="ctr"/>
            <a:r>
              <a:rPr lang="zh-CN" altLang="en-US" sz="1000" dirty="0">
                <a:solidFill>
                  <a:srgbClr val="000000">
                    <a:lumMod val="50000"/>
                    <a:lumOff val="50000"/>
                  </a:srgbClr>
                </a:solidFill>
                <a:latin typeface="微软雅黑" pitchFamily="34" charset="-122"/>
                <a:ea typeface="微软雅黑" pitchFamily="34" charset="-122"/>
              </a:rPr>
              <a:t>虽然公司项目采用前后端分离的方式来进行开发，可是前端开发过程对后端环境有很强的依赖性，后端的代码提交部署一旦出现问题，会很容易打断前端开发的连续性。</a:t>
            </a:r>
            <a:endParaRPr lang="en-US" altLang="zh-CN" sz="1000" dirty="0">
              <a:solidFill>
                <a:srgbClr val="000000">
                  <a:lumMod val="50000"/>
                  <a:lumOff val="50000"/>
                </a:srgbClr>
              </a:solidFill>
              <a:latin typeface="微软雅黑" pitchFamily="34" charset="-122"/>
              <a:ea typeface="微软雅黑" pitchFamily="34" charset="-122"/>
            </a:endParaRPr>
          </a:p>
        </p:txBody>
      </p:sp>
      <p:sp>
        <p:nvSpPr>
          <p:cNvPr id="83" name="Rectangle 35"/>
          <p:cNvSpPr>
            <a:spLocks noChangeArrowheads="1"/>
          </p:cNvSpPr>
          <p:nvPr/>
        </p:nvSpPr>
        <p:spPr bwMode="auto">
          <a:xfrm>
            <a:off x="6924674" y="4965210"/>
            <a:ext cx="263842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lvl="0" algn="ctr"/>
            <a:r>
              <a:rPr lang="zh-CN" altLang="en-US" sz="1400" b="1" dirty="0">
                <a:solidFill>
                  <a:srgbClr val="000000">
                    <a:lumMod val="75000"/>
                    <a:lumOff val="25000"/>
                  </a:srgbClr>
                </a:solidFill>
                <a:latin typeface="微软雅黑" pitchFamily="34" charset="-122"/>
                <a:ea typeface="微软雅黑" pitchFamily="34" charset="-122"/>
              </a:rPr>
              <a:t>运维培训</a:t>
            </a:r>
            <a:endParaRPr lang="en-US" altLang="zh-CN" sz="1400" b="1" dirty="0">
              <a:solidFill>
                <a:srgbClr val="000000">
                  <a:lumMod val="75000"/>
                  <a:lumOff val="25000"/>
                </a:srgbClr>
              </a:solidFill>
              <a:latin typeface="微软雅黑" pitchFamily="34" charset="-122"/>
              <a:ea typeface="微软雅黑" pitchFamily="34" charset="-122"/>
            </a:endParaRPr>
          </a:p>
          <a:p>
            <a:pPr lvl="0" algn="ctr"/>
            <a:r>
              <a:rPr lang="zh-CN" altLang="en-US" sz="1000" dirty="0">
                <a:solidFill>
                  <a:srgbClr val="000000">
                    <a:lumMod val="50000"/>
                    <a:lumOff val="50000"/>
                  </a:srgbClr>
                </a:solidFill>
                <a:latin typeface="微软雅黑" pitchFamily="34" charset="-122"/>
                <a:ea typeface="微软雅黑" pitchFamily="34" charset="-122"/>
              </a:rPr>
              <a:t>公司可适当组织对运维知识的培训，个人认为新员工入职培训的一次对运维知识的了解不足以使大家能够深入理解这个行业。</a:t>
            </a:r>
          </a:p>
        </p:txBody>
      </p:sp>
      <p:sp>
        <p:nvSpPr>
          <p:cNvPr id="84" name="Line 41"/>
          <p:cNvSpPr>
            <a:spLocks noChangeShapeType="1"/>
          </p:cNvSpPr>
          <p:nvPr/>
        </p:nvSpPr>
        <p:spPr bwMode="auto">
          <a:xfrm>
            <a:off x="6444241" y="1905635"/>
            <a:ext cx="0" cy="3648143"/>
          </a:xfrm>
          <a:prstGeom prst="line">
            <a:avLst/>
          </a:prstGeom>
          <a:noFill/>
          <a:ln w="12700" cmpd="sng">
            <a:solidFill>
              <a:schemeClr val="accent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899" tIns="60949" rIns="121899" bIns="60949"/>
          <a:lstStyle/>
          <a:p>
            <a:endParaRPr lang="zh-CN" altLang="en-US">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848486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p:cTn id="7" dur="300" fill="hold"/>
                                        <p:tgtEl>
                                          <p:spTgt spid="54"/>
                                        </p:tgtEl>
                                        <p:attrNameLst>
                                          <p:attrName>ppt_w</p:attrName>
                                        </p:attrNameLst>
                                      </p:cBhvr>
                                      <p:tavLst>
                                        <p:tav tm="0">
                                          <p:val>
                                            <p:fltVal val="0"/>
                                          </p:val>
                                        </p:tav>
                                        <p:tav tm="100000">
                                          <p:val>
                                            <p:strVal val="#ppt_w"/>
                                          </p:val>
                                        </p:tav>
                                      </p:tavLst>
                                    </p:anim>
                                    <p:anim calcmode="lin" valueType="num">
                                      <p:cBhvr>
                                        <p:cTn id="8" dur="300" fill="hold"/>
                                        <p:tgtEl>
                                          <p:spTgt spid="54"/>
                                        </p:tgtEl>
                                        <p:attrNameLst>
                                          <p:attrName>ppt_h</p:attrName>
                                        </p:attrNameLst>
                                      </p:cBhvr>
                                      <p:tavLst>
                                        <p:tav tm="0">
                                          <p:val>
                                            <p:fltVal val="0"/>
                                          </p:val>
                                        </p:tav>
                                        <p:tav tm="100000">
                                          <p:val>
                                            <p:strVal val="#ppt_h"/>
                                          </p:val>
                                        </p:tav>
                                      </p:tavLst>
                                    </p:anim>
                                    <p:animEffect transition="in" filter="fade">
                                      <p:cBhvr>
                                        <p:cTn id="9" dur="300"/>
                                        <p:tgtEl>
                                          <p:spTgt spid="54"/>
                                        </p:tgtEl>
                                      </p:cBhvr>
                                    </p:animEffect>
                                  </p:childTnLst>
                                </p:cTn>
                              </p:par>
                              <p:par>
                                <p:cTn id="10" presetID="6" presetClass="emph" presetSubtype="0" autoRev="1" fill="hold" grpId="1" nodeType="withEffect">
                                  <p:stCondLst>
                                    <p:cond delay="300"/>
                                  </p:stCondLst>
                                  <p:childTnLst>
                                    <p:animScale>
                                      <p:cBhvr>
                                        <p:cTn id="11" dur="150" fill="hold"/>
                                        <p:tgtEl>
                                          <p:spTgt spid="54"/>
                                        </p:tgtEl>
                                      </p:cBhvr>
                                      <p:by x="110000" y="110000"/>
                                    </p:animScale>
                                  </p:childTnLst>
                                </p:cTn>
                              </p:par>
                              <p:par>
                                <p:cTn id="12" presetID="53" presetClass="entr" presetSubtype="16" fill="hold" grpId="0" nodeType="withEffect">
                                  <p:stCondLst>
                                    <p:cond delay="100"/>
                                  </p:stCondLst>
                                  <p:childTnLst>
                                    <p:set>
                                      <p:cBhvr>
                                        <p:cTn id="13" dur="1" fill="hold">
                                          <p:stCondLst>
                                            <p:cond delay="0"/>
                                          </p:stCondLst>
                                        </p:cTn>
                                        <p:tgtEl>
                                          <p:spTgt spid="58"/>
                                        </p:tgtEl>
                                        <p:attrNameLst>
                                          <p:attrName>style.visibility</p:attrName>
                                        </p:attrNameLst>
                                      </p:cBhvr>
                                      <p:to>
                                        <p:strVal val="visible"/>
                                      </p:to>
                                    </p:set>
                                    <p:anim calcmode="lin" valueType="num">
                                      <p:cBhvr>
                                        <p:cTn id="14" dur="300" fill="hold"/>
                                        <p:tgtEl>
                                          <p:spTgt spid="58"/>
                                        </p:tgtEl>
                                        <p:attrNameLst>
                                          <p:attrName>ppt_w</p:attrName>
                                        </p:attrNameLst>
                                      </p:cBhvr>
                                      <p:tavLst>
                                        <p:tav tm="0">
                                          <p:val>
                                            <p:fltVal val="0"/>
                                          </p:val>
                                        </p:tav>
                                        <p:tav tm="100000">
                                          <p:val>
                                            <p:strVal val="#ppt_w"/>
                                          </p:val>
                                        </p:tav>
                                      </p:tavLst>
                                    </p:anim>
                                    <p:anim calcmode="lin" valueType="num">
                                      <p:cBhvr>
                                        <p:cTn id="15" dur="300" fill="hold"/>
                                        <p:tgtEl>
                                          <p:spTgt spid="58"/>
                                        </p:tgtEl>
                                        <p:attrNameLst>
                                          <p:attrName>ppt_h</p:attrName>
                                        </p:attrNameLst>
                                      </p:cBhvr>
                                      <p:tavLst>
                                        <p:tav tm="0">
                                          <p:val>
                                            <p:fltVal val="0"/>
                                          </p:val>
                                        </p:tav>
                                        <p:tav tm="100000">
                                          <p:val>
                                            <p:strVal val="#ppt_h"/>
                                          </p:val>
                                        </p:tav>
                                      </p:tavLst>
                                    </p:anim>
                                    <p:animEffect transition="in" filter="fade">
                                      <p:cBhvr>
                                        <p:cTn id="16" dur="300"/>
                                        <p:tgtEl>
                                          <p:spTgt spid="58"/>
                                        </p:tgtEl>
                                      </p:cBhvr>
                                    </p:animEffect>
                                  </p:childTnLst>
                                </p:cTn>
                              </p:par>
                              <p:par>
                                <p:cTn id="17" presetID="6" presetClass="emph" presetSubtype="0" autoRev="1" fill="hold" grpId="1" nodeType="withEffect">
                                  <p:stCondLst>
                                    <p:cond delay="400"/>
                                  </p:stCondLst>
                                  <p:childTnLst>
                                    <p:animScale>
                                      <p:cBhvr>
                                        <p:cTn id="18" dur="150" fill="hold"/>
                                        <p:tgtEl>
                                          <p:spTgt spid="58"/>
                                        </p:tgtEl>
                                      </p:cBhvr>
                                      <p:by x="110000" y="110000"/>
                                    </p:animScale>
                                  </p:childTnLst>
                                </p:cTn>
                              </p:par>
                              <p:par>
                                <p:cTn id="19" presetID="53" presetClass="entr" presetSubtype="16" fill="hold" grpId="0" nodeType="withEffect">
                                  <p:stCondLst>
                                    <p:cond delay="400"/>
                                  </p:stCondLst>
                                  <p:childTnLst>
                                    <p:set>
                                      <p:cBhvr>
                                        <p:cTn id="20" dur="1" fill="hold">
                                          <p:stCondLst>
                                            <p:cond delay="0"/>
                                          </p:stCondLst>
                                        </p:cTn>
                                        <p:tgtEl>
                                          <p:spTgt spid="48"/>
                                        </p:tgtEl>
                                        <p:attrNameLst>
                                          <p:attrName>style.visibility</p:attrName>
                                        </p:attrNameLst>
                                      </p:cBhvr>
                                      <p:to>
                                        <p:strVal val="visible"/>
                                      </p:to>
                                    </p:set>
                                    <p:anim calcmode="lin" valueType="num">
                                      <p:cBhvr>
                                        <p:cTn id="21" dur="300" fill="hold"/>
                                        <p:tgtEl>
                                          <p:spTgt spid="48"/>
                                        </p:tgtEl>
                                        <p:attrNameLst>
                                          <p:attrName>ppt_w</p:attrName>
                                        </p:attrNameLst>
                                      </p:cBhvr>
                                      <p:tavLst>
                                        <p:tav tm="0">
                                          <p:val>
                                            <p:fltVal val="0"/>
                                          </p:val>
                                        </p:tav>
                                        <p:tav tm="100000">
                                          <p:val>
                                            <p:strVal val="#ppt_w"/>
                                          </p:val>
                                        </p:tav>
                                      </p:tavLst>
                                    </p:anim>
                                    <p:anim calcmode="lin" valueType="num">
                                      <p:cBhvr>
                                        <p:cTn id="22" dur="300" fill="hold"/>
                                        <p:tgtEl>
                                          <p:spTgt spid="48"/>
                                        </p:tgtEl>
                                        <p:attrNameLst>
                                          <p:attrName>ppt_h</p:attrName>
                                        </p:attrNameLst>
                                      </p:cBhvr>
                                      <p:tavLst>
                                        <p:tav tm="0">
                                          <p:val>
                                            <p:fltVal val="0"/>
                                          </p:val>
                                        </p:tav>
                                        <p:tav tm="100000">
                                          <p:val>
                                            <p:strVal val="#ppt_h"/>
                                          </p:val>
                                        </p:tav>
                                      </p:tavLst>
                                    </p:anim>
                                    <p:animEffect transition="in" filter="fade">
                                      <p:cBhvr>
                                        <p:cTn id="23" dur="300"/>
                                        <p:tgtEl>
                                          <p:spTgt spid="48"/>
                                        </p:tgtEl>
                                      </p:cBhvr>
                                    </p:animEffect>
                                  </p:childTnLst>
                                </p:cTn>
                              </p:par>
                              <p:par>
                                <p:cTn id="24" presetID="6" presetClass="emph" presetSubtype="0" autoRev="1" fill="hold" grpId="1" nodeType="withEffect">
                                  <p:stCondLst>
                                    <p:cond delay="700"/>
                                  </p:stCondLst>
                                  <p:childTnLst>
                                    <p:animScale>
                                      <p:cBhvr>
                                        <p:cTn id="25" dur="150" fill="hold"/>
                                        <p:tgtEl>
                                          <p:spTgt spid="48"/>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62"/>
                                        </p:tgtEl>
                                        <p:attrNameLst>
                                          <p:attrName>style.visibility</p:attrName>
                                        </p:attrNameLst>
                                      </p:cBhvr>
                                      <p:to>
                                        <p:strVal val="visible"/>
                                      </p:to>
                                    </p:set>
                                    <p:anim calcmode="lin" valueType="num">
                                      <p:cBhvr>
                                        <p:cTn id="28" dur="300" fill="hold"/>
                                        <p:tgtEl>
                                          <p:spTgt spid="62"/>
                                        </p:tgtEl>
                                        <p:attrNameLst>
                                          <p:attrName>ppt_w</p:attrName>
                                        </p:attrNameLst>
                                      </p:cBhvr>
                                      <p:tavLst>
                                        <p:tav tm="0">
                                          <p:val>
                                            <p:fltVal val="0"/>
                                          </p:val>
                                        </p:tav>
                                        <p:tav tm="100000">
                                          <p:val>
                                            <p:strVal val="#ppt_w"/>
                                          </p:val>
                                        </p:tav>
                                      </p:tavLst>
                                    </p:anim>
                                    <p:anim calcmode="lin" valueType="num">
                                      <p:cBhvr>
                                        <p:cTn id="29" dur="300" fill="hold"/>
                                        <p:tgtEl>
                                          <p:spTgt spid="62"/>
                                        </p:tgtEl>
                                        <p:attrNameLst>
                                          <p:attrName>ppt_h</p:attrName>
                                        </p:attrNameLst>
                                      </p:cBhvr>
                                      <p:tavLst>
                                        <p:tav tm="0">
                                          <p:val>
                                            <p:fltVal val="0"/>
                                          </p:val>
                                        </p:tav>
                                        <p:tav tm="100000">
                                          <p:val>
                                            <p:strVal val="#ppt_h"/>
                                          </p:val>
                                        </p:tav>
                                      </p:tavLst>
                                    </p:anim>
                                    <p:animEffect transition="in" filter="fade">
                                      <p:cBhvr>
                                        <p:cTn id="30" dur="300"/>
                                        <p:tgtEl>
                                          <p:spTgt spid="62"/>
                                        </p:tgtEl>
                                      </p:cBhvr>
                                    </p:animEffect>
                                  </p:childTnLst>
                                </p:cTn>
                              </p:par>
                              <p:par>
                                <p:cTn id="31" presetID="6" presetClass="emph" presetSubtype="0" autoRev="1" fill="hold" grpId="1" nodeType="withEffect">
                                  <p:stCondLst>
                                    <p:cond delay="800"/>
                                  </p:stCondLst>
                                  <p:childTnLst>
                                    <p:animScale>
                                      <p:cBhvr>
                                        <p:cTn id="32" dur="150" fill="hold"/>
                                        <p:tgtEl>
                                          <p:spTgt spid="62"/>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55"/>
                                        </p:tgtEl>
                                        <p:attrNameLst>
                                          <p:attrName>style.visibility</p:attrName>
                                        </p:attrNameLst>
                                      </p:cBhvr>
                                      <p:to>
                                        <p:strVal val="visible"/>
                                      </p:to>
                                    </p:set>
                                    <p:anim calcmode="lin" valueType="num">
                                      <p:cBhvr>
                                        <p:cTn id="35" dur="300" fill="hold"/>
                                        <p:tgtEl>
                                          <p:spTgt spid="55"/>
                                        </p:tgtEl>
                                        <p:attrNameLst>
                                          <p:attrName>ppt_w</p:attrName>
                                        </p:attrNameLst>
                                      </p:cBhvr>
                                      <p:tavLst>
                                        <p:tav tm="0">
                                          <p:val>
                                            <p:fltVal val="0"/>
                                          </p:val>
                                        </p:tav>
                                        <p:tav tm="100000">
                                          <p:val>
                                            <p:strVal val="#ppt_w"/>
                                          </p:val>
                                        </p:tav>
                                      </p:tavLst>
                                    </p:anim>
                                    <p:anim calcmode="lin" valueType="num">
                                      <p:cBhvr>
                                        <p:cTn id="36" dur="300" fill="hold"/>
                                        <p:tgtEl>
                                          <p:spTgt spid="55"/>
                                        </p:tgtEl>
                                        <p:attrNameLst>
                                          <p:attrName>ppt_h</p:attrName>
                                        </p:attrNameLst>
                                      </p:cBhvr>
                                      <p:tavLst>
                                        <p:tav tm="0">
                                          <p:val>
                                            <p:fltVal val="0"/>
                                          </p:val>
                                        </p:tav>
                                        <p:tav tm="100000">
                                          <p:val>
                                            <p:strVal val="#ppt_h"/>
                                          </p:val>
                                        </p:tav>
                                      </p:tavLst>
                                    </p:anim>
                                    <p:animEffect transition="in" filter="fade">
                                      <p:cBhvr>
                                        <p:cTn id="37" dur="300"/>
                                        <p:tgtEl>
                                          <p:spTgt spid="55"/>
                                        </p:tgtEl>
                                      </p:cBhvr>
                                    </p:animEffect>
                                  </p:childTnLst>
                                </p:cTn>
                              </p:par>
                              <p:par>
                                <p:cTn id="38" presetID="6" presetClass="emph" presetSubtype="0" autoRev="1" fill="hold" grpId="1" nodeType="withEffect">
                                  <p:stCondLst>
                                    <p:cond delay="500"/>
                                  </p:stCondLst>
                                  <p:childTnLst>
                                    <p:animScale>
                                      <p:cBhvr>
                                        <p:cTn id="39" dur="150" fill="hold"/>
                                        <p:tgtEl>
                                          <p:spTgt spid="55"/>
                                        </p:tgtEl>
                                      </p:cBhvr>
                                      <p:by x="110000" y="110000"/>
                                    </p:animScale>
                                  </p:childTnLst>
                                </p:cTn>
                              </p:par>
                              <p:par>
                                <p:cTn id="40" presetID="53" presetClass="entr" presetSubtype="16" fill="hold" grpId="0" nodeType="withEffect">
                                  <p:stCondLst>
                                    <p:cond delay="300"/>
                                  </p:stCondLst>
                                  <p:childTnLst>
                                    <p:set>
                                      <p:cBhvr>
                                        <p:cTn id="41" dur="1" fill="hold">
                                          <p:stCondLst>
                                            <p:cond delay="0"/>
                                          </p:stCondLst>
                                        </p:cTn>
                                        <p:tgtEl>
                                          <p:spTgt spid="59"/>
                                        </p:tgtEl>
                                        <p:attrNameLst>
                                          <p:attrName>style.visibility</p:attrName>
                                        </p:attrNameLst>
                                      </p:cBhvr>
                                      <p:to>
                                        <p:strVal val="visible"/>
                                      </p:to>
                                    </p:set>
                                    <p:anim calcmode="lin" valueType="num">
                                      <p:cBhvr>
                                        <p:cTn id="42" dur="300" fill="hold"/>
                                        <p:tgtEl>
                                          <p:spTgt spid="59"/>
                                        </p:tgtEl>
                                        <p:attrNameLst>
                                          <p:attrName>ppt_w</p:attrName>
                                        </p:attrNameLst>
                                      </p:cBhvr>
                                      <p:tavLst>
                                        <p:tav tm="0">
                                          <p:val>
                                            <p:fltVal val="0"/>
                                          </p:val>
                                        </p:tav>
                                        <p:tav tm="100000">
                                          <p:val>
                                            <p:strVal val="#ppt_w"/>
                                          </p:val>
                                        </p:tav>
                                      </p:tavLst>
                                    </p:anim>
                                    <p:anim calcmode="lin" valueType="num">
                                      <p:cBhvr>
                                        <p:cTn id="43" dur="300" fill="hold"/>
                                        <p:tgtEl>
                                          <p:spTgt spid="59"/>
                                        </p:tgtEl>
                                        <p:attrNameLst>
                                          <p:attrName>ppt_h</p:attrName>
                                        </p:attrNameLst>
                                      </p:cBhvr>
                                      <p:tavLst>
                                        <p:tav tm="0">
                                          <p:val>
                                            <p:fltVal val="0"/>
                                          </p:val>
                                        </p:tav>
                                        <p:tav tm="100000">
                                          <p:val>
                                            <p:strVal val="#ppt_h"/>
                                          </p:val>
                                        </p:tav>
                                      </p:tavLst>
                                    </p:anim>
                                    <p:animEffect transition="in" filter="fade">
                                      <p:cBhvr>
                                        <p:cTn id="44" dur="300"/>
                                        <p:tgtEl>
                                          <p:spTgt spid="59"/>
                                        </p:tgtEl>
                                      </p:cBhvr>
                                    </p:animEffect>
                                  </p:childTnLst>
                                </p:cTn>
                              </p:par>
                              <p:par>
                                <p:cTn id="45" presetID="6" presetClass="emph" presetSubtype="0" autoRev="1" fill="hold" grpId="1" nodeType="withEffect">
                                  <p:stCondLst>
                                    <p:cond delay="600"/>
                                  </p:stCondLst>
                                  <p:childTnLst>
                                    <p:animScale>
                                      <p:cBhvr>
                                        <p:cTn id="46" dur="150" fill="hold"/>
                                        <p:tgtEl>
                                          <p:spTgt spid="59"/>
                                        </p:tgtEl>
                                      </p:cBhvr>
                                      <p:by x="110000" y="110000"/>
                                    </p:animScale>
                                  </p:childTnLst>
                                </p:cTn>
                              </p:par>
                              <p:par>
                                <p:cTn id="47" presetID="53" presetClass="entr" presetSubtype="16" fill="hold" grpId="0" nodeType="withEffect">
                                  <p:stCondLst>
                                    <p:cond delay="600"/>
                                  </p:stCondLst>
                                  <p:childTnLst>
                                    <p:set>
                                      <p:cBhvr>
                                        <p:cTn id="48" dur="1" fill="hold">
                                          <p:stCondLst>
                                            <p:cond delay="0"/>
                                          </p:stCondLst>
                                        </p:cTn>
                                        <p:tgtEl>
                                          <p:spTgt spid="51"/>
                                        </p:tgtEl>
                                        <p:attrNameLst>
                                          <p:attrName>style.visibility</p:attrName>
                                        </p:attrNameLst>
                                      </p:cBhvr>
                                      <p:to>
                                        <p:strVal val="visible"/>
                                      </p:to>
                                    </p:set>
                                    <p:anim calcmode="lin" valueType="num">
                                      <p:cBhvr>
                                        <p:cTn id="49" dur="300" fill="hold"/>
                                        <p:tgtEl>
                                          <p:spTgt spid="51"/>
                                        </p:tgtEl>
                                        <p:attrNameLst>
                                          <p:attrName>ppt_w</p:attrName>
                                        </p:attrNameLst>
                                      </p:cBhvr>
                                      <p:tavLst>
                                        <p:tav tm="0">
                                          <p:val>
                                            <p:fltVal val="0"/>
                                          </p:val>
                                        </p:tav>
                                        <p:tav tm="100000">
                                          <p:val>
                                            <p:strVal val="#ppt_w"/>
                                          </p:val>
                                        </p:tav>
                                      </p:tavLst>
                                    </p:anim>
                                    <p:anim calcmode="lin" valueType="num">
                                      <p:cBhvr>
                                        <p:cTn id="50" dur="300" fill="hold"/>
                                        <p:tgtEl>
                                          <p:spTgt spid="51"/>
                                        </p:tgtEl>
                                        <p:attrNameLst>
                                          <p:attrName>ppt_h</p:attrName>
                                        </p:attrNameLst>
                                      </p:cBhvr>
                                      <p:tavLst>
                                        <p:tav tm="0">
                                          <p:val>
                                            <p:fltVal val="0"/>
                                          </p:val>
                                        </p:tav>
                                        <p:tav tm="100000">
                                          <p:val>
                                            <p:strVal val="#ppt_h"/>
                                          </p:val>
                                        </p:tav>
                                      </p:tavLst>
                                    </p:anim>
                                    <p:animEffect transition="in" filter="fade">
                                      <p:cBhvr>
                                        <p:cTn id="51" dur="300"/>
                                        <p:tgtEl>
                                          <p:spTgt spid="51"/>
                                        </p:tgtEl>
                                      </p:cBhvr>
                                    </p:animEffect>
                                  </p:childTnLst>
                                </p:cTn>
                              </p:par>
                              <p:par>
                                <p:cTn id="52" presetID="6" presetClass="emph" presetSubtype="0" autoRev="1" fill="hold" grpId="1" nodeType="withEffect">
                                  <p:stCondLst>
                                    <p:cond delay="900"/>
                                  </p:stCondLst>
                                  <p:childTnLst>
                                    <p:animScale>
                                      <p:cBhvr>
                                        <p:cTn id="53" dur="150" fill="hold"/>
                                        <p:tgtEl>
                                          <p:spTgt spid="51"/>
                                        </p:tgtEl>
                                      </p:cBhvr>
                                      <p:by x="110000" y="110000"/>
                                    </p:animScale>
                                  </p:childTnLst>
                                </p:cTn>
                              </p:par>
                              <p:par>
                                <p:cTn id="54" presetID="53" presetClass="entr" presetSubtype="16" fill="hold" grpId="0" nodeType="withEffect">
                                  <p:stCondLst>
                                    <p:cond delay="700"/>
                                  </p:stCondLst>
                                  <p:childTnLst>
                                    <p:set>
                                      <p:cBhvr>
                                        <p:cTn id="55" dur="1" fill="hold">
                                          <p:stCondLst>
                                            <p:cond delay="0"/>
                                          </p:stCondLst>
                                        </p:cTn>
                                        <p:tgtEl>
                                          <p:spTgt spid="63"/>
                                        </p:tgtEl>
                                        <p:attrNameLst>
                                          <p:attrName>style.visibility</p:attrName>
                                        </p:attrNameLst>
                                      </p:cBhvr>
                                      <p:to>
                                        <p:strVal val="visible"/>
                                      </p:to>
                                    </p:set>
                                    <p:anim calcmode="lin" valueType="num">
                                      <p:cBhvr>
                                        <p:cTn id="56" dur="300" fill="hold"/>
                                        <p:tgtEl>
                                          <p:spTgt spid="63"/>
                                        </p:tgtEl>
                                        <p:attrNameLst>
                                          <p:attrName>ppt_w</p:attrName>
                                        </p:attrNameLst>
                                      </p:cBhvr>
                                      <p:tavLst>
                                        <p:tav tm="0">
                                          <p:val>
                                            <p:fltVal val="0"/>
                                          </p:val>
                                        </p:tav>
                                        <p:tav tm="100000">
                                          <p:val>
                                            <p:strVal val="#ppt_w"/>
                                          </p:val>
                                        </p:tav>
                                      </p:tavLst>
                                    </p:anim>
                                    <p:anim calcmode="lin" valueType="num">
                                      <p:cBhvr>
                                        <p:cTn id="57" dur="300" fill="hold"/>
                                        <p:tgtEl>
                                          <p:spTgt spid="63"/>
                                        </p:tgtEl>
                                        <p:attrNameLst>
                                          <p:attrName>ppt_h</p:attrName>
                                        </p:attrNameLst>
                                      </p:cBhvr>
                                      <p:tavLst>
                                        <p:tav tm="0">
                                          <p:val>
                                            <p:fltVal val="0"/>
                                          </p:val>
                                        </p:tav>
                                        <p:tav tm="100000">
                                          <p:val>
                                            <p:strVal val="#ppt_h"/>
                                          </p:val>
                                        </p:tav>
                                      </p:tavLst>
                                    </p:anim>
                                    <p:animEffect transition="in" filter="fade">
                                      <p:cBhvr>
                                        <p:cTn id="58" dur="300"/>
                                        <p:tgtEl>
                                          <p:spTgt spid="63"/>
                                        </p:tgtEl>
                                      </p:cBhvr>
                                    </p:animEffect>
                                  </p:childTnLst>
                                </p:cTn>
                              </p:par>
                              <p:par>
                                <p:cTn id="59" presetID="6" presetClass="emph" presetSubtype="0" autoRev="1" fill="hold" grpId="1" nodeType="withEffect">
                                  <p:stCondLst>
                                    <p:cond delay="1000"/>
                                  </p:stCondLst>
                                  <p:childTnLst>
                                    <p:animScale>
                                      <p:cBhvr>
                                        <p:cTn id="60" dur="150" fill="hold"/>
                                        <p:tgtEl>
                                          <p:spTgt spid="63"/>
                                        </p:tgtEl>
                                      </p:cBhvr>
                                      <p:by x="110000" y="110000"/>
                                    </p:animScale>
                                  </p:childTnLst>
                                </p:cTn>
                              </p:par>
                              <p:par>
                                <p:cTn id="61" presetID="53" presetClass="entr" presetSubtype="16" fill="hold" grpId="0" nodeType="withEffect">
                                  <p:stCondLst>
                                    <p:cond delay="400"/>
                                  </p:stCondLst>
                                  <p:childTnLst>
                                    <p:set>
                                      <p:cBhvr>
                                        <p:cTn id="62" dur="1" fill="hold">
                                          <p:stCondLst>
                                            <p:cond delay="0"/>
                                          </p:stCondLst>
                                        </p:cTn>
                                        <p:tgtEl>
                                          <p:spTgt spid="56"/>
                                        </p:tgtEl>
                                        <p:attrNameLst>
                                          <p:attrName>style.visibility</p:attrName>
                                        </p:attrNameLst>
                                      </p:cBhvr>
                                      <p:to>
                                        <p:strVal val="visible"/>
                                      </p:to>
                                    </p:set>
                                    <p:anim calcmode="lin" valueType="num">
                                      <p:cBhvr>
                                        <p:cTn id="63" dur="300" fill="hold"/>
                                        <p:tgtEl>
                                          <p:spTgt spid="56"/>
                                        </p:tgtEl>
                                        <p:attrNameLst>
                                          <p:attrName>ppt_w</p:attrName>
                                        </p:attrNameLst>
                                      </p:cBhvr>
                                      <p:tavLst>
                                        <p:tav tm="0">
                                          <p:val>
                                            <p:fltVal val="0"/>
                                          </p:val>
                                        </p:tav>
                                        <p:tav tm="100000">
                                          <p:val>
                                            <p:strVal val="#ppt_w"/>
                                          </p:val>
                                        </p:tav>
                                      </p:tavLst>
                                    </p:anim>
                                    <p:anim calcmode="lin" valueType="num">
                                      <p:cBhvr>
                                        <p:cTn id="64" dur="300" fill="hold"/>
                                        <p:tgtEl>
                                          <p:spTgt spid="56"/>
                                        </p:tgtEl>
                                        <p:attrNameLst>
                                          <p:attrName>ppt_h</p:attrName>
                                        </p:attrNameLst>
                                      </p:cBhvr>
                                      <p:tavLst>
                                        <p:tav tm="0">
                                          <p:val>
                                            <p:fltVal val="0"/>
                                          </p:val>
                                        </p:tav>
                                        <p:tav tm="100000">
                                          <p:val>
                                            <p:strVal val="#ppt_h"/>
                                          </p:val>
                                        </p:tav>
                                      </p:tavLst>
                                    </p:anim>
                                    <p:animEffect transition="in" filter="fade">
                                      <p:cBhvr>
                                        <p:cTn id="65" dur="300"/>
                                        <p:tgtEl>
                                          <p:spTgt spid="56"/>
                                        </p:tgtEl>
                                      </p:cBhvr>
                                    </p:animEffect>
                                  </p:childTnLst>
                                </p:cTn>
                              </p:par>
                              <p:par>
                                <p:cTn id="66" presetID="6" presetClass="emph" presetSubtype="0" autoRev="1" fill="hold" grpId="1" nodeType="withEffect">
                                  <p:stCondLst>
                                    <p:cond delay="700"/>
                                  </p:stCondLst>
                                  <p:childTnLst>
                                    <p:animScale>
                                      <p:cBhvr>
                                        <p:cTn id="67" dur="150" fill="hold"/>
                                        <p:tgtEl>
                                          <p:spTgt spid="56"/>
                                        </p:tgtEl>
                                      </p:cBhvr>
                                      <p:by x="110000" y="110000"/>
                                    </p:animScale>
                                  </p:childTnLst>
                                </p:cTn>
                              </p:par>
                              <p:par>
                                <p:cTn id="68" presetID="53" presetClass="entr" presetSubtype="16" fill="hold" grpId="0" nodeType="withEffect">
                                  <p:stCondLst>
                                    <p:cond delay="500"/>
                                  </p:stCondLst>
                                  <p:childTnLst>
                                    <p:set>
                                      <p:cBhvr>
                                        <p:cTn id="69" dur="1" fill="hold">
                                          <p:stCondLst>
                                            <p:cond delay="0"/>
                                          </p:stCondLst>
                                        </p:cTn>
                                        <p:tgtEl>
                                          <p:spTgt spid="60"/>
                                        </p:tgtEl>
                                        <p:attrNameLst>
                                          <p:attrName>style.visibility</p:attrName>
                                        </p:attrNameLst>
                                      </p:cBhvr>
                                      <p:to>
                                        <p:strVal val="visible"/>
                                      </p:to>
                                    </p:set>
                                    <p:anim calcmode="lin" valueType="num">
                                      <p:cBhvr>
                                        <p:cTn id="70" dur="300" fill="hold"/>
                                        <p:tgtEl>
                                          <p:spTgt spid="60"/>
                                        </p:tgtEl>
                                        <p:attrNameLst>
                                          <p:attrName>ppt_w</p:attrName>
                                        </p:attrNameLst>
                                      </p:cBhvr>
                                      <p:tavLst>
                                        <p:tav tm="0">
                                          <p:val>
                                            <p:fltVal val="0"/>
                                          </p:val>
                                        </p:tav>
                                        <p:tav tm="100000">
                                          <p:val>
                                            <p:strVal val="#ppt_w"/>
                                          </p:val>
                                        </p:tav>
                                      </p:tavLst>
                                    </p:anim>
                                    <p:anim calcmode="lin" valueType="num">
                                      <p:cBhvr>
                                        <p:cTn id="71" dur="300" fill="hold"/>
                                        <p:tgtEl>
                                          <p:spTgt spid="60"/>
                                        </p:tgtEl>
                                        <p:attrNameLst>
                                          <p:attrName>ppt_h</p:attrName>
                                        </p:attrNameLst>
                                      </p:cBhvr>
                                      <p:tavLst>
                                        <p:tav tm="0">
                                          <p:val>
                                            <p:fltVal val="0"/>
                                          </p:val>
                                        </p:tav>
                                        <p:tav tm="100000">
                                          <p:val>
                                            <p:strVal val="#ppt_h"/>
                                          </p:val>
                                        </p:tav>
                                      </p:tavLst>
                                    </p:anim>
                                    <p:animEffect transition="in" filter="fade">
                                      <p:cBhvr>
                                        <p:cTn id="72" dur="300"/>
                                        <p:tgtEl>
                                          <p:spTgt spid="60"/>
                                        </p:tgtEl>
                                      </p:cBhvr>
                                    </p:animEffect>
                                  </p:childTnLst>
                                </p:cTn>
                              </p:par>
                              <p:par>
                                <p:cTn id="73" presetID="6" presetClass="emph" presetSubtype="0" autoRev="1" fill="hold" grpId="1" nodeType="withEffect">
                                  <p:stCondLst>
                                    <p:cond delay="800"/>
                                  </p:stCondLst>
                                  <p:childTnLst>
                                    <p:animScale>
                                      <p:cBhvr>
                                        <p:cTn id="74" dur="150" fill="hold"/>
                                        <p:tgtEl>
                                          <p:spTgt spid="60"/>
                                        </p:tgtEl>
                                      </p:cBhvr>
                                      <p:by x="110000" y="110000"/>
                                    </p:animScale>
                                  </p:childTnLst>
                                </p:cTn>
                              </p:par>
                              <p:par>
                                <p:cTn id="75" presetID="53" presetClass="entr" presetSubtype="16" fill="hold" grpId="0" nodeType="withEffect">
                                  <p:stCondLst>
                                    <p:cond delay="800"/>
                                  </p:stCondLst>
                                  <p:childTnLst>
                                    <p:set>
                                      <p:cBhvr>
                                        <p:cTn id="76" dur="1" fill="hold">
                                          <p:stCondLst>
                                            <p:cond delay="0"/>
                                          </p:stCondLst>
                                        </p:cTn>
                                        <p:tgtEl>
                                          <p:spTgt spid="52"/>
                                        </p:tgtEl>
                                        <p:attrNameLst>
                                          <p:attrName>style.visibility</p:attrName>
                                        </p:attrNameLst>
                                      </p:cBhvr>
                                      <p:to>
                                        <p:strVal val="visible"/>
                                      </p:to>
                                    </p:set>
                                    <p:anim calcmode="lin" valueType="num">
                                      <p:cBhvr>
                                        <p:cTn id="77" dur="300" fill="hold"/>
                                        <p:tgtEl>
                                          <p:spTgt spid="52"/>
                                        </p:tgtEl>
                                        <p:attrNameLst>
                                          <p:attrName>ppt_w</p:attrName>
                                        </p:attrNameLst>
                                      </p:cBhvr>
                                      <p:tavLst>
                                        <p:tav tm="0">
                                          <p:val>
                                            <p:fltVal val="0"/>
                                          </p:val>
                                        </p:tav>
                                        <p:tav tm="100000">
                                          <p:val>
                                            <p:strVal val="#ppt_w"/>
                                          </p:val>
                                        </p:tav>
                                      </p:tavLst>
                                    </p:anim>
                                    <p:anim calcmode="lin" valueType="num">
                                      <p:cBhvr>
                                        <p:cTn id="78" dur="300" fill="hold"/>
                                        <p:tgtEl>
                                          <p:spTgt spid="52"/>
                                        </p:tgtEl>
                                        <p:attrNameLst>
                                          <p:attrName>ppt_h</p:attrName>
                                        </p:attrNameLst>
                                      </p:cBhvr>
                                      <p:tavLst>
                                        <p:tav tm="0">
                                          <p:val>
                                            <p:fltVal val="0"/>
                                          </p:val>
                                        </p:tav>
                                        <p:tav tm="100000">
                                          <p:val>
                                            <p:strVal val="#ppt_h"/>
                                          </p:val>
                                        </p:tav>
                                      </p:tavLst>
                                    </p:anim>
                                    <p:animEffect transition="in" filter="fade">
                                      <p:cBhvr>
                                        <p:cTn id="79" dur="300"/>
                                        <p:tgtEl>
                                          <p:spTgt spid="52"/>
                                        </p:tgtEl>
                                      </p:cBhvr>
                                    </p:animEffect>
                                  </p:childTnLst>
                                </p:cTn>
                              </p:par>
                              <p:par>
                                <p:cTn id="80" presetID="6" presetClass="emph" presetSubtype="0" autoRev="1" fill="hold" grpId="1" nodeType="withEffect">
                                  <p:stCondLst>
                                    <p:cond delay="1100"/>
                                  </p:stCondLst>
                                  <p:childTnLst>
                                    <p:animScale>
                                      <p:cBhvr>
                                        <p:cTn id="81" dur="150" fill="hold"/>
                                        <p:tgtEl>
                                          <p:spTgt spid="52"/>
                                        </p:tgtEl>
                                      </p:cBhvr>
                                      <p:by x="110000" y="110000"/>
                                    </p:animScale>
                                  </p:childTnLst>
                                </p:cTn>
                              </p:par>
                              <p:par>
                                <p:cTn id="82" presetID="53" presetClass="entr" presetSubtype="16" fill="hold" grpId="0" nodeType="withEffect">
                                  <p:stCondLst>
                                    <p:cond delay="900"/>
                                  </p:stCondLst>
                                  <p:childTnLst>
                                    <p:set>
                                      <p:cBhvr>
                                        <p:cTn id="83" dur="1" fill="hold">
                                          <p:stCondLst>
                                            <p:cond delay="0"/>
                                          </p:stCondLst>
                                        </p:cTn>
                                        <p:tgtEl>
                                          <p:spTgt spid="64"/>
                                        </p:tgtEl>
                                        <p:attrNameLst>
                                          <p:attrName>style.visibility</p:attrName>
                                        </p:attrNameLst>
                                      </p:cBhvr>
                                      <p:to>
                                        <p:strVal val="visible"/>
                                      </p:to>
                                    </p:set>
                                    <p:anim calcmode="lin" valueType="num">
                                      <p:cBhvr>
                                        <p:cTn id="84" dur="300" fill="hold"/>
                                        <p:tgtEl>
                                          <p:spTgt spid="64"/>
                                        </p:tgtEl>
                                        <p:attrNameLst>
                                          <p:attrName>ppt_w</p:attrName>
                                        </p:attrNameLst>
                                      </p:cBhvr>
                                      <p:tavLst>
                                        <p:tav tm="0">
                                          <p:val>
                                            <p:fltVal val="0"/>
                                          </p:val>
                                        </p:tav>
                                        <p:tav tm="100000">
                                          <p:val>
                                            <p:strVal val="#ppt_w"/>
                                          </p:val>
                                        </p:tav>
                                      </p:tavLst>
                                    </p:anim>
                                    <p:anim calcmode="lin" valueType="num">
                                      <p:cBhvr>
                                        <p:cTn id="85" dur="300" fill="hold"/>
                                        <p:tgtEl>
                                          <p:spTgt spid="64"/>
                                        </p:tgtEl>
                                        <p:attrNameLst>
                                          <p:attrName>ppt_h</p:attrName>
                                        </p:attrNameLst>
                                      </p:cBhvr>
                                      <p:tavLst>
                                        <p:tav tm="0">
                                          <p:val>
                                            <p:fltVal val="0"/>
                                          </p:val>
                                        </p:tav>
                                        <p:tav tm="100000">
                                          <p:val>
                                            <p:strVal val="#ppt_h"/>
                                          </p:val>
                                        </p:tav>
                                      </p:tavLst>
                                    </p:anim>
                                    <p:animEffect transition="in" filter="fade">
                                      <p:cBhvr>
                                        <p:cTn id="86" dur="300"/>
                                        <p:tgtEl>
                                          <p:spTgt spid="64"/>
                                        </p:tgtEl>
                                      </p:cBhvr>
                                    </p:animEffect>
                                  </p:childTnLst>
                                </p:cTn>
                              </p:par>
                              <p:par>
                                <p:cTn id="87" presetID="6" presetClass="emph" presetSubtype="0" autoRev="1" fill="hold" grpId="1" nodeType="withEffect">
                                  <p:stCondLst>
                                    <p:cond delay="1200"/>
                                  </p:stCondLst>
                                  <p:childTnLst>
                                    <p:animScale>
                                      <p:cBhvr>
                                        <p:cTn id="88" dur="150" fill="hold"/>
                                        <p:tgtEl>
                                          <p:spTgt spid="64"/>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57"/>
                                        </p:tgtEl>
                                        <p:attrNameLst>
                                          <p:attrName>style.visibility</p:attrName>
                                        </p:attrNameLst>
                                      </p:cBhvr>
                                      <p:to>
                                        <p:strVal val="visible"/>
                                      </p:to>
                                    </p:set>
                                    <p:anim calcmode="lin" valueType="num">
                                      <p:cBhvr>
                                        <p:cTn id="91" dur="300" fill="hold"/>
                                        <p:tgtEl>
                                          <p:spTgt spid="57"/>
                                        </p:tgtEl>
                                        <p:attrNameLst>
                                          <p:attrName>ppt_w</p:attrName>
                                        </p:attrNameLst>
                                      </p:cBhvr>
                                      <p:tavLst>
                                        <p:tav tm="0">
                                          <p:val>
                                            <p:fltVal val="0"/>
                                          </p:val>
                                        </p:tav>
                                        <p:tav tm="100000">
                                          <p:val>
                                            <p:strVal val="#ppt_w"/>
                                          </p:val>
                                        </p:tav>
                                      </p:tavLst>
                                    </p:anim>
                                    <p:anim calcmode="lin" valueType="num">
                                      <p:cBhvr>
                                        <p:cTn id="92" dur="300" fill="hold"/>
                                        <p:tgtEl>
                                          <p:spTgt spid="57"/>
                                        </p:tgtEl>
                                        <p:attrNameLst>
                                          <p:attrName>ppt_h</p:attrName>
                                        </p:attrNameLst>
                                      </p:cBhvr>
                                      <p:tavLst>
                                        <p:tav tm="0">
                                          <p:val>
                                            <p:fltVal val="0"/>
                                          </p:val>
                                        </p:tav>
                                        <p:tav tm="100000">
                                          <p:val>
                                            <p:strVal val="#ppt_h"/>
                                          </p:val>
                                        </p:tav>
                                      </p:tavLst>
                                    </p:anim>
                                    <p:animEffect transition="in" filter="fade">
                                      <p:cBhvr>
                                        <p:cTn id="93" dur="300"/>
                                        <p:tgtEl>
                                          <p:spTgt spid="57"/>
                                        </p:tgtEl>
                                      </p:cBhvr>
                                    </p:animEffect>
                                  </p:childTnLst>
                                </p:cTn>
                              </p:par>
                              <p:par>
                                <p:cTn id="94" presetID="6" presetClass="emph" presetSubtype="0" autoRev="1" fill="hold" grpId="1" nodeType="withEffect">
                                  <p:stCondLst>
                                    <p:cond delay="900"/>
                                  </p:stCondLst>
                                  <p:childTnLst>
                                    <p:animScale>
                                      <p:cBhvr>
                                        <p:cTn id="95" dur="150" fill="hold"/>
                                        <p:tgtEl>
                                          <p:spTgt spid="57"/>
                                        </p:tgtEl>
                                      </p:cBhvr>
                                      <p:by x="110000" y="110000"/>
                                    </p:animScale>
                                  </p:childTnLst>
                                </p:cTn>
                              </p:par>
                              <p:par>
                                <p:cTn id="96" presetID="53" presetClass="entr" presetSubtype="16" fill="hold" grpId="0" nodeType="withEffect">
                                  <p:stCondLst>
                                    <p:cond delay="700"/>
                                  </p:stCondLst>
                                  <p:childTnLst>
                                    <p:set>
                                      <p:cBhvr>
                                        <p:cTn id="97" dur="1" fill="hold">
                                          <p:stCondLst>
                                            <p:cond delay="0"/>
                                          </p:stCondLst>
                                        </p:cTn>
                                        <p:tgtEl>
                                          <p:spTgt spid="61"/>
                                        </p:tgtEl>
                                        <p:attrNameLst>
                                          <p:attrName>style.visibility</p:attrName>
                                        </p:attrNameLst>
                                      </p:cBhvr>
                                      <p:to>
                                        <p:strVal val="visible"/>
                                      </p:to>
                                    </p:set>
                                    <p:anim calcmode="lin" valueType="num">
                                      <p:cBhvr>
                                        <p:cTn id="98" dur="300" fill="hold"/>
                                        <p:tgtEl>
                                          <p:spTgt spid="61"/>
                                        </p:tgtEl>
                                        <p:attrNameLst>
                                          <p:attrName>ppt_w</p:attrName>
                                        </p:attrNameLst>
                                      </p:cBhvr>
                                      <p:tavLst>
                                        <p:tav tm="0">
                                          <p:val>
                                            <p:fltVal val="0"/>
                                          </p:val>
                                        </p:tav>
                                        <p:tav tm="100000">
                                          <p:val>
                                            <p:strVal val="#ppt_w"/>
                                          </p:val>
                                        </p:tav>
                                      </p:tavLst>
                                    </p:anim>
                                    <p:anim calcmode="lin" valueType="num">
                                      <p:cBhvr>
                                        <p:cTn id="99" dur="300" fill="hold"/>
                                        <p:tgtEl>
                                          <p:spTgt spid="61"/>
                                        </p:tgtEl>
                                        <p:attrNameLst>
                                          <p:attrName>ppt_h</p:attrName>
                                        </p:attrNameLst>
                                      </p:cBhvr>
                                      <p:tavLst>
                                        <p:tav tm="0">
                                          <p:val>
                                            <p:fltVal val="0"/>
                                          </p:val>
                                        </p:tav>
                                        <p:tav tm="100000">
                                          <p:val>
                                            <p:strVal val="#ppt_h"/>
                                          </p:val>
                                        </p:tav>
                                      </p:tavLst>
                                    </p:anim>
                                    <p:animEffect transition="in" filter="fade">
                                      <p:cBhvr>
                                        <p:cTn id="100" dur="300"/>
                                        <p:tgtEl>
                                          <p:spTgt spid="61"/>
                                        </p:tgtEl>
                                      </p:cBhvr>
                                    </p:animEffect>
                                  </p:childTnLst>
                                </p:cTn>
                              </p:par>
                              <p:par>
                                <p:cTn id="101" presetID="6" presetClass="emph" presetSubtype="0" autoRev="1" fill="hold" grpId="1" nodeType="withEffect">
                                  <p:stCondLst>
                                    <p:cond delay="1000"/>
                                  </p:stCondLst>
                                  <p:childTnLst>
                                    <p:animScale>
                                      <p:cBhvr>
                                        <p:cTn id="102" dur="150" fill="hold"/>
                                        <p:tgtEl>
                                          <p:spTgt spid="61"/>
                                        </p:tgtEl>
                                      </p:cBhvr>
                                      <p:by x="110000" y="110000"/>
                                    </p:animScale>
                                  </p:childTnLst>
                                </p:cTn>
                              </p:par>
                              <p:par>
                                <p:cTn id="103" presetID="53" presetClass="entr" presetSubtype="16" fill="hold" grpId="0" nodeType="withEffect">
                                  <p:stCondLst>
                                    <p:cond delay="1000"/>
                                  </p:stCondLst>
                                  <p:childTnLst>
                                    <p:set>
                                      <p:cBhvr>
                                        <p:cTn id="104" dur="1" fill="hold">
                                          <p:stCondLst>
                                            <p:cond delay="0"/>
                                          </p:stCondLst>
                                        </p:cTn>
                                        <p:tgtEl>
                                          <p:spTgt spid="53"/>
                                        </p:tgtEl>
                                        <p:attrNameLst>
                                          <p:attrName>style.visibility</p:attrName>
                                        </p:attrNameLst>
                                      </p:cBhvr>
                                      <p:to>
                                        <p:strVal val="visible"/>
                                      </p:to>
                                    </p:set>
                                    <p:anim calcmode="lin" valueType="num">
                                      <p:cBhvr>
                                        <p:cTn id="105" dur="300" fill="hold"/>
                                        <p:tgtEl>
                                          <p:spTgt spid="53"/>
                                        </p:tgtEl>
                                        <p:attrNameLst>
                                          <p:attrName>ppt_w</p:attrName>
                                        </p:attrNameLst>
                                      </p:cBhvr>
                                      <p:tavLst>
                                        <p:tav tm="0">
                                          <p:val>
                                            <p:fltVal val="0"/>
                                          </p:val>
                                        </p:tav>
                                        <p:tav tm="100000">
                                          <p:val>
                                            <p:strVal val="#ppt_w"/>
                                          </p:val>
                                        </p:tav>
                                      </p:tavLst>
                                    </p:anim>
                                    <p:anim calcmode="lin" valueType="num">
                                      <p:cBhvr>
                                        <p:cTn id="106" dur="300" fill="hold"/>
                                        <p:tgtEl>
                                          <p:spTgt spid="53"/>
                                        </p:tgtEl>
                                        <p:attrNameLst>
                                          <p:attrName>ppt_h</p:attrName>
                                        </p:attrNameLst>
                                      </p:cBhvr>
                                      <p:tavLst>
                                        <p:tav tm="0">
                                          <p:val>
                                            <p:fltVal val="0"/>
                                          </p:val>
                                        </p:tav>
                                        <p:tav tm="100000">
                                          <p:val>
                                            <p:strVal val="#ppt_h"/>
                                          </p:val>
                                        </p:tav>
                                      </p:tavLst>
                                    </p:anim>
                                    <p:animEffect transition="in" filter="fade">
                                      <p:cBhvr>
                                        <p:cTn id="107" dur="300"/>
                                        <p:tgtEl>
                                          <p:spTgt spid="53"/>
                                        </p:tgtEl>
                                      </p:cBhvr>
                                    </p:animEffect>
                                  </p:childTnLst>
                                </p:cTn>
                              </p:par>
                              <p:par>
                                <p:cTn id="108" presetID="6" presetClass="emph" presetSubtype="0" autoRev="1" fill="hold" grpId="1" nodeType="withEffect">
                                  <p:stCondLst>
                                    <p:cond delay="1300"/>
                                  </p:stCondLst>
                                  <p:childTnLst>
                                    <p:animScale>
                                      <p:cBhvr>
                                        <p:cTn id="109" dur="150" fill="hold"/>
                                        <p:tgtEl>
                                          <p:spTgt spid="53"/>
                                        </p:tgtEl>
                                      </p:cBhvr>
                                      <p:by x="110000" y="110000"/>
                                    </p:animScale>
                                  </p:childTnLst>
                                </p:cTn>
                              </p:par>
                              <p:par>
                                <p:cTn id="110" presetID="53" presetClass="entr" presetSubtype="16" fill="hold" grpId="0" nodeType="withEffect">
                                  <p:stCondLst>
                                    <p:cond delay="1100"/>
                                  </p:stCondLst>
                                  <p:childTnLst>
                                    <p:set>
                                      <p:cBhvr>
                                        <p:cTn id="111" dur="1" fill="hold">
                                          <p:stCondLst>
                                            <p:cond delay="0"/>
                                          </p:stCondLst>
                                        </p:cTn>
                                        <p:tgtEl>
                                          <p:spTgt spid="65"/>
                                        </p:tgtEl>
                                        <p:attrNameLst>
                                          <p:attrName>style.visibility</p:attrName>
                                        </p:attrNameLst>
                                      </p:cBhvr>
                                      <p:to>
                                        <p:strVal val="visible"/>
                                      </p:to>
                                    </p:set>
                                    <p:anim calcmode="lin" valueType="num">
                                      <p:cBhvr>
                                        <p:cTn id="112" dur="300" fill="hold"/>
                                        <p:tgtEl>
                                          <p:spTgt spid="65"/>
                                        </p:tgtEl>
                                        <p:attrNameLst>
                                          <p:attrName>ppt_w</p:attrName>
                                        </p:attrNameLst>
                                      </p:cBhvr>
                                      <p:tavLst>
                                        <p:tav tm="0">
                                          <p:val>
                                            <p:fltVal val="0"/>
                                          </p:val>
                                        </p:tav>
                                        <p:tav tm="100000">
                                          <p:val>
                                            <p:strVal val="#ppt_w"/>
                                          </p:val>
                                        </p:tav>
                                      </p:tavLst>
                                    </p:anim>
                                    <p:anim calcmode="lin" valueType="num">
                                      <p:cBhvr>
                                        <p:cTn id="113" dur="300" fill="hold"/>
                                        <p:tgtEl>
                                          <p:spTgt spid="65"/>
                                        </p:tgtEl>
                                        <p:attrNameLst>
                                          <p:attrName>ppt_h</p:attrName>
                                        </p:attrNameLst>
                                      </p:cBhvr>
                                      <p:tavLst>
                                        <p:tav tm="0">
                                          <p:val>
                                            <p:fltVal val="0"/>
                                          </p:val>
                                        </p:tav>
                                        <p:tav tm="100000">
                                          <p:val>
                                            <p:strVal val="#ppt_h"/>
                                          </p:val>
                                        </p:tav>
                                      </p:tavLst>
                                    </p:anim>
                                    <p:animEffect transition="in" filter="fade">
                                      <p:cBhvr>
                                        <p:cTn id="114" dur="300"/>
                                        <p:tgtEl>
                                          <p:spTgt spid="65"/>
                                        </p:tgtEl>
                                      </p:cBhvr>
                                    </p:animEffect>
                                  </p:childTnLst>
                                </p:cTn>
                              </p:par>
                              <p:par>
                                <p:cTn id="115" presetID="6" presetClass="emph" presetSubtype="0" autoRev="1" fill="hold" grpId="1" nodeType="withEffect">
                                  <p:stCondLst>
                                    <p:cond delay="1400"/>
                                  </p:stCondLst>
                                  <p:childTnLst>
                                    <p:animScale>
                                      <p:cBhvr>
                                        <p:cTn id="116" dur="150" fill="hold"/>
                                        <p:tgtEl>
                                          <p:spTgt spid="65"/>
                                        </p:tgtEl>
                                      </p:cBhvr>
                                      <p:by x="110000" y="110000"/>
                                    </p:animScale>
                                  </p:childTnLst>
                                </p:cTn>
                              </p:par>
                              <p:par>
                                <p:cTn id="117" presetID="16" presetClass="entr" presetSubtype="42" fill="hold" grpId="0" nodeType="withEffect">
                                  <p:stCondLst>
                                    <p:cond delay="1400"/>
                                  </p:stCondLst>
                                  <p:childTnLst>
                                    <p:set>
                                      <p:cBhvr>
                                        <p:cTn id="118" dur="1" fill="hold">
                                          <p:stCondLst>
                                            <p:cond delay="0"/>
                                          </p:stCondLst>
                                        </p:cTn>
                                        <p:tgtEl>
                                          <p:spTgt spid="84"/>
                                        </p:tgtEl>
                                        <p:attrNameLst>
                                          <p:attrName>style.visibility</p:attrName>
                                        </p:attrNameLst>
                                      </p:cBhvr>
                                      <p:to>
                                        <p:strVal val="visible"/>
                                      </p:to>
                                    </p:set>
                                    <p:animEffect transition="in" filter="barn(outHorizontal)">
                                      <p:cBhvr>
                                        <p:cTn id="119" dur="500"/>
                                        <p:tgtEl>
                                          <p:spTgt spid="84"/>
                                        </p:tgtEl>
                                      </p:cBhvr>
                                    </p:animEffect>
                                  </p:childTnLst>
                                </p:cTn>
                              </p:par>
                              <p:par>
                                <p:cTn id="120" presetID="2" presetClass="entr" presetSubtype="2" fill="hold" nodeType="withEffect">
                                  <p:stCondLst>
                                    <p:cond delay="1700"/>
                                  </p:stCondLst>
                                  <p:childTnLst>
                                    <p:set>
                                      <p:cBhvr>
                                        <p:cTn id="121" dur="1" fill="hold">
                                          <p:stCondLst>
                                            <p:cond delay="0"/>
                                          </p:stCondLst>
                                        </p:cTn>
                                        <p:tgtEl>
                                          <p:spTgt spid="71"/>
                                        </p:tgtEl>
                                        <p:attrNameLst>
                                          <p:attrName>style.visibility</p:attrName>
                                        </p:attrNameLst>
                                      </p:cBhvr>
                                      <p:to>
                                        <p:strVal val="visible"/>
                                      </p:to>
                                    </p:set>
                                    <p:anim calcmode="lin" valueType="num">
                                      <p:cBhvr additive="base">
                                        <p:cTn id="122" dur="750" fill="hold"/>
                                        <p:tgtEl>
                                          <p:spTgt spid="71"/>
                                        </p:tgtEl>
                                        <p:attrNameLst>
                                          <p:attrName>ppt_x</p:attrName>
                                        </p:attrNameLst>
                                      </p:cBhvr>
                                      <p:tavLst>
                                        <p:tav tm="0">
                                          <p:val>
                                            <p:strVal val="1+#ppt_w/2"/>
                                          </p:val>
                                        </p:tav>
                                        <p:tav tm="100000">
                                          <p:val>
                                            <p:strVal val="#ppt_x"/>
                                          </p:val>
                                        </p:tav>
                                      </p:tavLst>
                                    </p:anim>
                                    <p:anim calcmode="lin" valueType="num">
                                      <p:cBhvr additive="base">
                                        <p:cTn id="123" dur="750" fill="hold"/>
                                        <p:tgtEl>
                                          <p:spTgt spid="71"/>
                                        </p:tgtEl>
                                        <p:attrNameLst>
                                          <p:attrName>ppt_y</p:attrName>
                                        </p:attrNameLst>
                                      </p:cBhvr>
                                      <p:tavLst>
                                        <p:tav tm="0">
                                          <p:val>
                                            <p:strVal val="#ppt_y"/>
                                          </p:val>
                                        </p:tav>
                                        <p:tav tm="100000">
                                          <p:val>
                                            <p:strVal val="#ppt_y"/>
                                          </p:val>
                                        </p:tav>
                                      </p:tavLst>
                                    </p:anim>
                                  </p:childTnLst>
                                </p:cTn>
                              </p:par>
                              <p:par>
                                <p:cTn id="124" presetID="2" presetClass="entr" presetSubtype="2" fill="hold" grpId="0" nodeType="withEffect">
                                  <p:stCondLst>
                                    <p:cond delay="1700"/>
                                  </p:stCondLst>
                                  <p:childTnLst>
                                    <p:set>
                                      <p:cBhvr>
                                        <p:cTn id="125" dur="1" fill="hold">
                                          <p:stCondLst>
                                            <p:cond delay="0"/>
                                          </p:stCondLst>
                                        </p:cTn>
                                        <p:tgtEl>
                                          <p:spTgt spid="80"/>
                                        </p:tgtEl>
                                        <p:attrNameLst>
                                          <p:attrName>style.visibility</p:attrName>
                                        </p:attrNameLst>
                                      </p:cBhvr>
                                      <p:to>
                                        <p:strVal val="visible"/>
                                      </p:to>
                                    </p:set>
                                    <p:anim calcmode="lin" valueType="num">
                                      <p:cBhvr additive="base">
                                        <p:cTn id="126" dur="750" fill="hold"/>
                                        <p:tgtEl>
                                          <p:spTgt spid="80"/>
                                        </p:tgtEl>
                                        <p:attrNameLst>
                                          <p:attrName>ppt_x</p:attrName>
                                        </p:attrNameLst>
                                      </p:cBhvr>
                                      <p:tavLst>
                                        <p:tav tm="0">
                                          <p:val>
                                            <p:strVal val="1+#ppt_w/2"/>
                                          </p:val>
                                        </p:tav>
                                        <p:tav tm="100000">
                                          <p:val>
                                            <p:strVal val="#ppt_x"/>
                                          </p:val>
                                        </p:tav>
                                      </p:tavLst>
                                    </p:anim>
                                    <p:anim calcmode="lin" valueType="num">
                                      <p:cBhvr additive="base">
                                        <p:cTn id="127" dur="750" fill="hold"/>
                                        <p:tgtEl>
                                          <p:spTgt spid="80"/>
                                        </p:tgtEl>
                                        <p:attrNameLst>
                                          <p:attrName>ppt_y</p:attrName>
                                        </p:attrNameLst>
                                      </p:cBhvr>
                                      <p:tavLst>
                                        <p:tav tm="0">
                                          <p:val>
                                            <p:strVal val="#ppt_y"/>
                                          </p:val>
                                        </p:tav>
                                        <p:tav tm="100000">
                                          <p:val>
                                            <p:strVal val="#ppt_y"/>
                                          </p:val>
                                        </p:tav>
                                      </p:tavLst>
                                    </p:anim>
                                  </p:childTnLst>
                                </p:cTn>
                              </p:par>
                              <p:par>
                                <p:cTn id="128" presetID="2" presetClass="entr" presetSubtype="2" fill="hold" nodeType="withEffect">
                                  <p:stCondLst>
                                    <p:cond delay="1800"/>
                                  </p:stCondLst>
                                  <p:childTnLst>
                                    <p:set>
                                      <p:cBhvr>
                                        <p:cTn id="129" dur="1" fill="hold">
                                          <p:stCondLst>
                                            <p:cond delay="0"/>
                                          </p:stCondLst>
                                        </p:cTn>
                                        <p:tgtEl>
                                          <p:spTgt spid="77"/>
                                        </p:tgtEl>
                                        <p:attrNameLst>
                                          <p:attrName>style.visibility</p:attrName>
                                        </p:attrNameLst>
                                      </p:cBhvr>
                                      <p:to>
                                        <p:strVal val="visible"/>
                                      </p:to>
                                    </p:set>
                                    <p:anim calcmode="lin" valueType="num">
                                      <p:cBhvr additive="base">
                                        <p:cTn id="130" dur="750" fill="hold"/>
                                        <p:tgtEl>
                                          <p:spTgt spid="77"/>
                                        </p:tgtEl>
                                        <p:attrNameLst>
                                          <p:attrName>ppt_x</p:attrName>
                                        </p:attrNameLst>
                                      </p:cBhvr>
                                      <p:tavLst>
                                        <p:tav tm="0">
                                          <p:val>
                                            <p:strVal val="1+#ppt_w/2"/>
                                          </p:val>
                                        </p:tav>
                                        <p:tav tm="100000">
                                          <p:val>
                                            <p:strVal val="#ppt_x"/>
                                          </p:val>
                                        </p:tav>
                                      </p:tavLst>
                                    </p:anim>
                                    <p:anim calcmode="lin" valueType="num">
                                      <p:cBhvr additive="base">
                                        <p:cTn id="131" dur="750" fill="hold"/>
                                        <p:tgtEl>
                                          <p:spTgt spid="77"/>
                                        </p:tgtEl>
                                        <p:attrNameLst>
                                          <p:attrName>ppt_y</p:attrName>
                                        </p:attrNameLst>
                                      </p:cBhvr>
                                      <p:tavLst>
                                        <p:tav tm="0">
                                          <p:val>
                                            <p:strVal val="#ppt_y"/>
                                          </p:val>
                                        </p:tav>
                                        <p:tav tm="100000">
                                          <p:val>
                                            <p:strVal val="#ppt_y"/>
                                          </p:val>
                                        </p:tav>
                                      </p:tavLst>
                                    </p:anim>
                                  </p:childTnLst>
                                </p:cTn>
                              </p:par>
                              <p:par>
                                <p:cTn id="132" presetID="2" presetClass="entr" presetSubtype="2" fill="hold" grpId="0" nodeType="withEffect">
                                  <p:stCondLst>
                                    <p:cond delay="1800"/>
                                  </p:stCondLst>
                                  <p:childTnLst>
                                    <p:set>
                                      <p:cBhvr>
                                        <p:cTn id="133" dur="1" fill="hold">
                                          <p:stCondLst>
                                            <p:cond delay="0"/>
                                          </p:stCondLst>
                                        </p:cTn>
                                        <p:tgtEl>
                                          <p:spTgt spid="81"/>
                                        </p:tgtEl>
                                        <p:attrNameLst>
                                          <p:attrName>style.visibility</p:attrName>
                                        </p:attrNameLst>
                                      </p:cBhvr>
                                      <p:to>
                                        <p:strVal val="visible"/>
                                      </p:to>
                                    </p:set>
                                    <p:anim calcmode="lin" valueType="num">
                                      <p:cBhvr additive="base">
                                        <p:cTn id="134" dur="750" fill="hold"/>
                                        <p:tgtEl>
                                          <p:spTgt spid="81"/>
                                        </p:tgtEl>
                                        <p:attrNameLst>
                                          <p:attrName>ppt_x</p:attrName>
                                        </p:attrNameLst>
                                      </p:cBhvr>
                                      <p:tavLst>
                                        <p:tav tm="0">
                                          <p:val>
                                            <p:strVal val="1+#ppt_w/2"/>
                                          </p:val>
                                        </p:tav>
                                        <p:tav tm="100000">
                                          <p:val>
                                            <p:strVal val="#ppt_x"/>
                                          </p:val>
                                        </p:tav>
                                      </p:tavLst>
                                    </p:anim>
                                    <p:anim calcmode="lin" valueType="num">
                                      <p:cBhvr additive="base">
                                        <p:cTn id="135" dur="750" fill="hold"/>
                                        <p:tgtEl>
                                          <p:spTgt spid="81"/>
                                        </p:tgtEl>
                                        <p:attrNameLst>
                                          <p:attrName>ppt_y</p:attrName>
                                        </p:attrNameLst>
                                      </p:cBhvr>
                                      <p:tavLst>
                                        <p:tav tm="0">
                                          <p:val>
                                            <p:strVal val="#ppt_y"/>
                                          </p:val>
                                        </p:tav>
                                        <p:tav tm="100000">
                                          <p:val>
                                            <p:strVal val="#ppt_y"/>
                                          </p:val>
                                        </p:tav>
                                      </p:tavLst>
                                    </p:anim>
                                  </p:childTnLst>
                                </p:cTn>
                              </p:par>
                              <p:par>
                                <p:cTn id="136" presetID="2" presetClass="entr" presetSubtype="2" fill="hold" nodeType="withEffect">
                                  <p:stCondLst>
                                    <p:cond delay="1900"/>
                                  </p:stCondLst>
                                  <p:childTnLst>
                                    <p:set>
                                      <p:cBhvr>
                                        <p:cTn id="137" dur="1" fill="hold">
                                          <p:stCondLst>
                                            <p:cond delay="0"/>
                                          </p:stCondLst>
                                        </p:cTn>
                                        <p:tgtEl>
                                          <p:spTgt spid="74"/>
                                        </p:tgtEl>
                                        <p:attrNameLst>
                                          <p:attrName>style.visibility</p:attrName>
                                        </p:attrNameLst>
                                      </p:cBhvr>
                                      <p:to>
                                        <p:strVal val="visible"/>
                                      </p:to>
                                    </p:set>
                                    <p:anim calcmode="lin" valueType="num">
                                      <p:cBhvr additive="base">
                                        <p:cTn id="138" dur="750" fill="hold"/>
                                        <p:tgtEl>
                                          <p:spTgt spid="74"/>
                                        </p:tgtEl>
                                        <p:attrNameLst>
                                          <p:attrName>ppt_x</p:attrName>
                                        </p:attrNameLst>
                                      </p:cBhvr>
                                      <p:tavLst>
                                        <p:tav tm="0">
                                          <p:val>
                                            <p:strVal val="1+#ppt_w/2"/>
                                          </p:val>
                                        </p:tav>
                                        <p:tav tm="100000">
                                          <p:val>
                                            <p:strVal val="#ppt_x"/>
                                          </p:val>
                                        </p:tav>
                                      </p:tavLst>
                                    </p:anim>
                                    <p:anim calcmode="lin" valueType="num">
                                      <p:cBhvr additive="base">
                                        <p:cTn id="139" dur="750" fill="hold"/>
                                        <p:tgtEl>
                                          <p:spTgt spid="74"/>
                                        </p:tgtEl>
                                        <p:attrNameLst>
                                          <p:attrName>ppt_y</p:attrName>
                                        </p:attrNameLst>
                                      </p:cBhvr>
                                      <p:tavLst>
                                        <p:tav tm="0">
                                          <p:val>
                                            <p:strVal val="#ppt_y"/>
                                          </p:val>
                                        </p:tav>
                                        <p:tav tm="100000">
                                          <p:val>
                                            <p:strVal val="#ppt_y"/>
                                          </p:val>
                                        </p:tav>
                                      </p:tavLst>
                                    </p:anim>
                                  </p:childTnLst>
                                </p:cTn>
                              </p:par>
                              <p:par>
                                <p:cTn id="140" presetID="2" presetClass="entr" presetSubtype="2" fill="hold" grpId="0" nodeType="withEffect">
                                  <p:stCondLst>
                                    <p:cond delay="1900"/>
                                  </p:stCondLst>
                                  <p:childTnLst>
                                    <p:set>
                                      <p:cBhvr>
                                        <p:cTn id="141" dur="1" fill="hold">
                                          <p:stCondLst>
                                            <p:cond delay="0"/>
                                          </p:stCondLst>
                                        </p:cTn>
                                        <p:tgtEl>
                                          <p:spTgt spid="82"/>
                                        </p:tgtEl>
                                        <p:attrNameLst>
                                          <p:attrName>style.visibility</p:attrName>
                                        </p:attrNameLst>
                                      </p:cBhvr>
                                      <p:to>
                                        <p:strVal val="visible"/>
                                      </p:to>
                                    </p:set>
                                    <p:anim calcmode="lin" valueType="num">
                                      <p:cBhvr additive="base">
                                        <p:cTn id="142" dur="750" fill="hold"/>
                                        <p:tgtEl>
                                          <p:spTgt spid="82"/>
                                        </p:tgtEl>
                                        <p:attrNameLst>
                                          <p:attrName>ppt_x</p:attrName>
                                        </p:attrNameLst>
                                      </p:cBhvr>
                                      <p:tavLst>
                                        <p:tav tm="0">
                                          <p:val>
                                            <p:strVal val="1+#ppt_w/2"/>
                                          </p:val>
                                        </p:tav>
                                        <p:tav tm="100000">
                                          <p:val>
                                            <p:strVal val="#ppt_x"/>
                                          </p:val>
                                        </p:tav>
                                      </p:tavLst>
                                    </p:anim>
                                    <p:anim calcmode="lin" valueType="num">
                                      <p:cBhvr additive="base">
                                        <p:cTn id="143" dur="750" fill="hold"/>
                                        <p:tgtEl>
                                          <p:spTgt spid="82"/>
                                        </p:tgtEl>
                                        <p:attrNameLst>
                                          <p:attrName>ppt_y</p:attrName>
                                        </p:attrNameLst>
                                      </p:cBhvr>
                                      <p:tavLst>
                                        <p:tav tm="0">
                                          <p:val>
                                            <p:strVal val="#ppt_y"/>
                                          </p:val>
                                        </p:tav>
                                        <p:tav tm="100000">
                                          <p:val>
                                            <p:strVal val="#ppt_y"/>
                                          </p:val>
                                        </p:tav>
                                      </p:tavLst>
                                    </p:anim>
                                  </p:childTnLst>
                                </p:cTn>
                              </p:par>
                              <p:par>
                                <p:cTn id="144" presetID="2" presetClass="entr" presetSubtype="2" fill="hold" nodeType="withEffect">
                                  <p:stCondLst>
                                    <p:cond delay="2000"/>
                                  </p:stCondLst>
                                  <p:childTnLst>
                                    <p:set>
                                      <p:cBhvr>
                                        <p:cTn id="145" dur="1" fill="hold">
                                          <p:stCondLst>
                                            <p:cond delay="0"/>
                                          </p:stCondLst>
                                        </p:cTn>
                                        <p:tgtEl>
                                          <p:spTgt spid="66"/>
                                        </p:tgtEl>
                                        <p:attrNameLst>
                                          <p:attrName>style.visibility</p:attrName>
                                        </p:attrNameLst>
                                      </p:cBhvr>
                                      <p:to>
                                        <p:strVal val="visible"/>
                                      </p:to>
                                    </p:set>
                                    <p:anim calcmode="lin" valueType="num">
                                      <p:cBhvr additive="base">
                                        <p:cTn id="146" dur="750" fill="hold"/>
                                        <p:tgtEl>
                                          <p:spTgt spid="66"/>
                                        </p:tgtEl>
                                        <p:attrNameLst>
                                          <p:attrName>ppt_x</p:attrName>
                                        </p:attrNameLst>
                                      </p:cBhvr>
                                      <p:tavLst>
                                        <p:tav tm="0">
                                          <p:val>
                                            <p:strVal val="1+#ppt_w/2"/>
                                          </p:val>
                                        </p:tav>
                                        <p:tav tm="100000">
                                          <p:val>
                                            <p:strVal val="#ppt_x"/>
                                          </p:val>
                                        </p:tav>
                                      </p:tavLst>
                                    </p:anim>
                                    <p:anim calcmode="lin" valueType="num">
                                      <p:cBhvr additive="base">
                                        <p:cTn id="147" dur="750" fill="hold"/>
                                        <p:tgtEl>
                                          <p:spTgt spid="66"/>
                                        </p:tgtEl>
                                        <p:attrNameLst>
                                          <p:attrName>ppt_y</p:attrName>
                                        </p:attrNameLst>
                                      </p:cBhvr>
                                      <p:tavLst>
                                        <p:tav tm="0">
                                          <p:val>
                                            <p:strVal val="#ppt_y"/>
                                          </p:val>
                                        </p:tav>
                                        <p:tav tm="100000">
                                          <p:val>
                                            <p:strVal val="#ppt_y"/>
                                          </p:val>
                                        </p:tav>
                                      </p:tavLst>
                                    </p:anim>
                                  </p:childTnLst>
                                </p:cTn>
                              </p:par>
                              <p:par>
                                <p:cTn id="148" presetID="2" presetClass="entr" presetSubtype="2" fill="hold" grpId="0" nodeType="withEffect">
                                  <p:stCondLst>
                                    <p:cond delay="2000"/>
                                  </p:stCondLst>
                                  <p:childTnLst>
                                    <p:set>
                                      <p:cBhvr>
                                        <p:cTn id="149" dur="1" fill="hold">
                                          <p:stCondLst>
                                            <p:cond delay="0"/>
                                          </p:stCondLst>
                                        </p:cTn>
                                        <p:tgtEl>
                                          <p:spTgt spid="83"/>
                                        </p:tgtEl>
                                        <p:attrNameLst>
                                          <p:attrName>style.visibility</p:attrName>
                                        </p:attrNameLst>
                                      </p:cBhvr>
                                      <p:to>
                                        <p:strVal val="visible"/>
                                      </p:to>
                                    </p:set>
                                    <p:anim calcmode="lin" valueType="num">
                                      <p:cBhvr additive="base">
                                        <p:cTn id="150" dur="750" fill="hold"/>
                                        <p:tgtEl>
                                          <p:spTgt spid="83"/>
                                        </p:tgtEl>
                                        <p:attrNameLst>
                                          <p:attrName>ppt_x</p:attrName>
                                        </p:attrNameLst>
                                      </p:cBhvr>
                                      <p:tavLst>
                                        <p:tav tm="0">
                                          <p:val>
                                            <p:strVal val="1+#ppt_w/2"/>
                                          </p:val>
                                        </p:tav>
                                        <p:tav tm="100000">
                                          <p:val>
                                            <p:strVal val="#ppt_x"/>
                                          </p:val>
                                        </p:tav>
                                      </p:tavLst>
                                    </p:anim>
                                    <p:anim calcmode="lin" valueType="num">
                                      <p:cBhvr additive="base">
                                        <p:cTn id="151" dur="750" fill="hold"/>
                                        <p:tgtEl>
                                          <p:spTgt spid="8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8" grpId="1" animBg="1"/>
      <p:bldP spid="51" grpId="0" animBg="1"/>
      <p:bldP spid="51" grpId="1" animBg="1"/>
      <p:bldP spid="52" grpId="0" animBg="1"/>
      <p:bldP spid="52" grpId="1" animBg="1"/>
      <p:bldP spid="53" grpId="0" animBg="1"/>
      <p:bldP spid="53" grpId="1" animBg="1"/>
      <p:bldP spid="54" grpId="0" animBg="1"/>
      <p:bldP spid="54" grpId="1" animBg="1"/>
      <p:bldP spid="55" grpId="0" animBg="1"/>
      <p:bldP spid="55" grpId="1" animBg="1"/>
      <p:bldP spid="56" grpId="0" animBg="1"/>
      <p:bldP spid="56" grpId="1" animBg="1"/>
      <p:bldP spid="57" grpId="0" animBg="1"/>
      <p:bldP spid="57" grpId="1" animBg="1"/>
      <p:bldP spid="58" grpId="0"/>
      <p:bldP spid="58" grpId="1"/>
      <p:bldP spid="59" grpId="0"/>
      <p:bldP spid="59" grpId="1"/>
      <p:bldP spid="60" grpId="0"/>
      <p:bldP spid="60" grpId="1"/>
      <p:bldP spid="61" grpId="0"/>
      <p:bldP spid="61" grpId="1"/>
      <p:bldP spid="62" grpId="0"/>
      <p:bldP spid="62" grpId="1"/>
      <p:bldP spid="63" grpId="0"/>
      <p:bldP spid="63" grpId="1"/>
      <p:bldP spid="64" grpId="0"/>
      <p:bldP spid="64" grpId="1"/>
      <p:bldP spid="65" grpId="0"/>
      <p:bldP spid="65" grpId="1"/>
      <p:bldP spid="80" grpId="0"/>
      <p:bldP spid="81" grpId="0"/>
      <p:bldP spid="82" grpId="0"/>
      <p:bldP spid="83" grpId="0"/>
      <p:bldP spid="84" grpId="0" animBg="1"/>
    </p:bldLst>
  </p:timing>
</p:sld>
</file>

<file path=ppt/theme/theme1.xml><?xml version="1.0" encoding="utf-8"?>
<a:theme xmlns:a="http://schemas.openxmlformats.org/drawingml/2006/main" name="Office 主题">
  <a:themeElements>
    <a:clrScheme name="优云">
      <a:dk1>
        <a:srgbClr val="000000"/>
      </a:dk1>
      <a:lt1>
        <a:srgbClr val="FFFFFF"/>
      </a:lt1>
      <a:dk2>
        <a:srgbClr val="33405B"/>
      </a:dk2>
      <a:lt2>
        <a:srgbClr val="EEECE1"/>
      </a:lt2>
      <a:accent1>
        <a:srgbClr val="16537F"/>
      </a:accent1>
      <a:accent2>
        <a:srgbClr val="47BBD4"/>
      </a:accent2>
      <a:accent3>
        <a:srgbClr val="00AC98"/>
      </a:accent3>
      <a:accent4>
        <a:srgbClr val="8BC145"/>
      </a:accent4>
      <a:accent5>
        <a:srgbClr val="F19645"/>
      </a:accent5>
      <a:accent6>
        <a:srgbClr val="E15242"/>
      </a:accent6>
      <a:hlink>
        <a:srgbClr val="255CB0"/>
      </a:hlink>
      <a:folHlink>
        <a:srgbClr val="800080"/>
      </a:folHlink>
    </a:clrScheme>
    <a:fontScheme name="雅黑字体">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优云PPT模板2" id="{4F5BC778-41CA-4011-AB3C-D5897F6F3C31}" vid="{FE4C55C4-8EC1-42B7-AD13-963BB5FB790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1884</TotalTime>
  <Words>601</Words>
  <Application>Microsoft Office PowerPoint</Application>
  <PresentationFormat>自定义</PresentationFormat>
  <Paragraphs>88</Paragraphs>
  <Slides>10</Slides>
  <Notes>1</Notes>
  <HiddenSlides>0</HiddenSlides>
  <MMClips>0</MMClips>
  <ScaleCrop>false</ScaleCrop>
  <HeadingPairs>
    <vt:vector size="4" baseType="variant">
      <vt:variant>
        <vt:lpstr>主题</vt:lpstr>
      </vt:variant>
      <vt:variant>
        <vt:i4>1</vt:i4>
      </vt:variant>
      <vt:variant>
        <vt:lpstr>幻灯片标题</vt:lpstr>
      </vt:variant>
      <vt:variant>
        <vt:i4>10</vt:i4>
      </vt:variant>
    </vt:vector>
  </HeadingPairs>
  <TitlesOfParts>
    <vt:vector size="11" baseType="lpstr">
      <vt:lpstr>Office 主题</vt:lpstr>
      <vt:lpstr>PowerPoint 演示文稿</vt:lpstr>
      <vt:lpstr>Review总结报告</vt:lpstr>
      <vt:lpstr>Review总结报告</vt:lpstr>
      <vt:lpstr>职责与目标——工作目标</vt:lpstr>
      <vt:lpstr>职责与目标——工作目标</vt:lpstr>
      <vt:lpstr>职责与目标——个人提升目标</vt:lpstr>
      <vt:lpstr>目标达成</vt:lpstr>
      <vt:lpstr>学习成果</vt:lpstr>
      <vt:lpstr>问题与建议</vt:lpstr>
      <vt:lpstr>THANKS</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AutoBVT</dc:creator>
  <cp:lastModifiedBy>AutoBVT</cp:lastModifiedBy>
  <cp:revision>81</cp:revision>
  <dcterms:created xsi:type="dcterms:W3CDTF">2016-03-14T11:04:24Z</dcterms:created>
  <dcterms:modified xsi:type="dcterms:W3CDTF">2017-09-28T05:41:48Z</dcterms:modified>
</cp:coreProperties>
</file>

<file path=docProps/thumbnail.jpeg>
</file>